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32" r:id="rId1"/>
  </p:sldMasterIdLst>
  <p:notesMasterIdLst>
    <p:notesMasterId r:id="rId17"/>
  </p:notesMasterIdLst>
  <p:handoutMasterIdLst>
    <p:handoutMasterId r:id="rId18"/>
  </p:handoutMasterIdLst>
  <p:sldIdLst>
    <p:sldId id="256" r:id="rId2"/>
    <p:sldId id="257" r:id="rId3"/>
    <p:sldId id="287" r:id="rId4"/>
    <p:sldId id="280" r:id="rId5"/>
    <p:sldId id="262" r:id="rId6"/>
    <p:sldId id="286" r:id="rId7"/>
    <p:sldId id="285" r:id="rId8"/>
    <p:sldId id="263" r:id="rId9"/>
    <p:sldId id="273" r:id="rId10"/>
    <p:sldId id="288" r:id="rId11"/>
    <p:sldId id="275" r:id="rId12"/>
    <p:sldId id="284" r:id="rId13"/>
    <p:sldId id="265" r:id="rId14"/>
    <p:sldId id="268" r:id="rId15"/>
    <p:sldId id="281" r:id="rId16"/>
  </p:sldIdLst>
  <p:sldSz cx="12192000" cy="6858000"/>
  <p:notesSz cx="6669088"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t Mottron" initials="LM" lastIdx="3" clrIdx="0">
    <p:extLst>
      <p:ext uri="{19B8F6BF-5375-455C-9EA6-DF929625EA0E}">
        <p15:presenceInfo xmlns:p15="http://schemas.microsoft.com/office/powerpoint/2012/main" userId="Laurent Mottron" providerId="None"/>
      </p:ext>
    </p:extLst>
  </p:cmAuthor>
  <p:cmAuthor id="2" name="Admi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4"/>
    <p:restoredTop sz="69544" autoAdjust="0"/>
  </p:normalViewPr>
  <p:slideViewPr>
    <p:cSldViewPr snapToGrid="0">
      <p:cViewPr varScale="1">
        <p:scale>
          <a:sx n="40" d="100"/>
          <a:sy n="40" d="100"/>
        </p:scale>
        <p:origin x="1212" y="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9157E-C1CE-4B19-9380-26232C860006}"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fr-FR"/>
        </a:p>
      </dgm:t>
    </dgm:pt>
    <dgm:pt modelId="{AFE1E8FD-4490-4A0D-A0D2-8C4A555A0B06}">
      <dgm:prSet phldrT="[Texte]"/>
      <dgm:spPr/>
      <dgm:t>
        <a:bodyPr/>
        <a:lstStyle/>
        <a:p>
          <a:r>
            <a:rPr lang="fr-FR" b="1" dirty="0"/>
            <a:t>1</a:t>
          </a:r>
          <a:r>
            <a:rPr lang="fr-FR" b="1" baseline="30000" dirty="0"/>
            <a:t>st</a:t>
          </a:r>
          <a:r>
            <a:rPr lang="fr-FR" b="1" dirty="0"/>
            <a:t> </a:t>
          </a:r>
          <a:r>
            <a:rPr lang="fr-FR" b="1" dirty="0" err="1"/>
            <a:t>step</a:t>
          </a:r>
          <a:r>
            <a:rPr lang="fr-FR" b="1" dirty="0"/>
            <a:t>: </a:t>
          </a:r>
        </a:p>
        <a:p>
          <a:r>
            <a:rPr lang="fr-FR" b="1" dirty="0"/>
            <a:t>Co-</a:t>
          </a:r>
          <a:r>
            <a:rPr lang="fr-FR" b="1" dirty="0" err="1"/>
            <a:t>developers</a:t>
          </a:r>
          <a:endParaRPr lang="fr-FR" b="1" dirty="0"/>
        </a:p>
      </dgm:t>
    </dgm:pt>
    <dgm:pt modelId="{9AF96404-F5FC-4A64-B687-66451C804831}" type="parTrans" cxnId="{76155876-D736-4215-9D8C-2B9FB3CF2549}">
      <dgm:prSet/>
      <dgm:spPr/>
      <dgm:t>
        <a:bodyPr/>
        <a:lstStyle/>
        <a:p>
          <a:endParaRPr lang="fr-FR"/>
        </a:p>
      </dgm:t>
    </dgm:pt>
    <dgm:pt modelId="{3C391956-1FFC-4D15-AC6A-73A4F5BAE112}" type="sibTrans" cxnId="{76155876-D736-4215-9D8C-2B9FB3CF2549}">
      <dgm:prSet/>
      <dgm:spPr/>
      <dgm:t>
        <a:bodyPr/>
        <a:lstStyle/>
        <a:p>
          <a:endParaRPr lang="fr-FR"/>
        </a:p>
      </dgm:t>
    </dgm:pt>
    <dgm:pt modelId="{3D9F3265-49F9-4230-A154-FA29960CADBF}">
      <dgm:prSet phldrT="[Texte]"/>
      <dgm:spPr/>
      <dgm:t>
        <a:bodyPr/>
        <a:lstStyle/>
        <a:p>
          <a:r>
            <a:rPr lang="fr-FR" sz="3400" dirty="0"/>
            <a:t>3</a:t>
          </a:r>
          <a:r>
            <a:rPr lang="fr-FR" sz="3400" baseline="30000" dirty="0"/>
            <a:t>rd</a:t>
          </a:r>
          <a:r>
            <a:rPr lang="fr-FR" sz="3400" dirty="0"/>
            <a:t> </a:t>
          </a:r>
          <a:r>
            <a:rPr lang="fr-FR" sz="3400" dirty="0" err="1"/>
            <a:t>step</a:t>
          </a:r>
          <a:r>
            <a:rPr lang="fr-FR" sz="3400" dirty="0"/>
            <a:t>:</a:t>
          </a:r>
        </a:p>
        <a:p>
          <a:r>
            <a:rPr lang="fr-FR" sz="3400" dirty="0"/>
            <a:t>Participant feedback</a:t>
          </a:r>
        </a:p>
      </dgm:t>
    </dgm:pt>
    <dgm:pt modelId="{15EF952D-D7CB-4D4F-B6F5-45FD1BBD6850}" type="parTrans" cxnId="{8A10A34D-DCC0-4606-94E0-84EE1D7B1203}">
      <dgm:prSet/>
      <dgm:spPr/>
      <dgm:t>
        <a:bodyPr/>
        <a:lstStyle/>
        <a:p>
          <a:endParaRPr lang="fr-FR"/>
        </a:p>
      </dgm:t>
    </dgm:pt>
    <dgm:pt modelId="{87F50BB3-0DBB-4264-B8F9-24529A394E46}" type="sibTrans" cxnId="{8A10A34D-DCC0-4606-94E0-84EE1D7B1203}">
      <dgm:prSet/>
      <dgm:spPr/>
      <dgm:t>
        <a:bodyPr/>
        <a:lstStyle/>
        <a:p>
          <a:endParaRPr lang="fr-FR"/>
        </a:p>
      </dgm:t>
    </dgm:pt>
    <dgm:pt modelId="{7A1AD91A-66C8-4139-9B44-10B94E03C4F1}">
      <dgm:prSet phldrT="[Texte]" custT="1"/>
      <dgm:spPr/>
      <dgm:t>
        <a:bodyPr/>
        <a:lstStyle/>
        <a:p>
          <a:r>
            <a:rPr lang="fr-FR" sz="2800" dirty="0"/>
            <a:t>2</a:t>
          </a:r>
          <a:r>
            <a:rPr lang="fr-FR" sz="2800" baseline="30000" dirty="0"/>
            <a:t>nd</a:t>
          </a:r>
          <a:r>
            <a:rPr lang="fr-FR" sz="2800" dirty="0"/>
            <a:t> </a:t>
          </a:r>
          <a:r>
            <a:rPr lang="fr-FR" sz="2800" dirty="0" err="1"/>
            <a:t>step</a:t>
          </a:r>
          <a:r>
            <a:rPr lang="fr-FR" sz="2800" dirty="0"/>
            <a:t>: </a:t>
          </a:r>
          <a:r>
            <a:rPr lang="fr-FR" sz="2800" dirty="0" err="1"/>
            <a:t>Stakeholder</a:t>
          </a:r>
          <a:r>
            <a:rPr lang="fr-FR" sz="2800" dirty="0"/>
            <a:t> feedback</a:t>
          </a:r>
        </a:p>
      </dgm:t>
    </dgm:pt>
    <dgm:pt modelId="{00304842-CEF8-47C0-ABF0-950664DBC947}" type="parTrans" cxnId="{8C8DD607-0C48-4450-A277-D4CA6363339B}">
      <dgm:prSet/>
      <dgm:spPr/>
      <dgm:t>
        <a:bodyPr/>
        <a:lstStyle/>
        <a:p>
          <a:endParaRPr lang="fr-FR"/>
        </a:p>
      </dgm:t>
    </dgm:pt>
    <dgm:pt modelId="{1C1FB315-340F-4018-8F61-C557C7484B80}" type="sibTrans" cxnId="{8C8DD607-0C48-4450-A277-D4CA6363339B}">
      <dgm:prSet/>
      <dgm:spPr/>
      <dgm:t>
        <a:bodyPr/>
        <a:lstStyle/>
        <a:p>
          <a:endParaRPr lang="fr-FR"/>
        </a:p>
      </dgm:t>
    </dgm:pt>
    <dgm:pt modelId="{2E927EFB-A948-49B5-8CA6-96B87BC9D3CA}" type="pres">
      <dgm:prSet presAssocID="{6BB9157E-C1CE-4B19-9380-26232C860006}" presName="Name0" presStyleCnt="0">
        <dgm:presLayoutVars>
          <dgm:dir/>
          <dgm:animLvl val="lvl"/>
          <dgm:resizeHandles val="exact"/>
        </dgm:presLayoutVars>
      </dgm:prSet>
      <dgm:spPr/>
    </dgm:pt>
    <dgm:pt modelId="{B94BB712-5C4C-41D4-B8A1-00D98EDBEE83}" type="pres">
      <dgm:prSet presAssocID="{AFE1E8FD-4490-4A0D-A0D2-8C4A555A0B06}" presName="linNode" presStyleCnt="0"/>
      <dgm:spPr/>
    </dgm:pt>
    <dgm:pt modelId="{AFE5B93C-8E2B-4864-AF78-EE603FDBD9B4}" type="pres">
      <dgm:prSet presAssocID="{AFE1E8FD-4490-4A0D-A0D2-8C4A555A0B06}" presName="parentText" presStyleLbl="node1" presStyleIdx="0" presStyleCnt="3">
        <dgm:presLayoutVars>
          <dgm:chMax val="1"/>
          <dgm:bulletEnabled val="1"/>
        </dgm:presLayoutVars>
      </dgm:prSet>
      <dgm:spPr/>
    </dgm:pt>
    <dgm:pt modelId="{D6972EB0-4A89-411E-86FF-A894A9DE41BC}" type="pres">
      <dgm:prSet presAssocID="{3C391956-1FFC-4D15-AC6A-73A4F5BAE112}" presName="sp" presStyleCnt="0"/>
      <dgm:spPr/>
    </dgm:pt>
    <dgm:pt modelId="{B445777A-31E7-4DDC-9FCC-0B96653DC6E2}" type="pres">
      <dgm:prSet presAssocID="{7A1AD91A-66C8-4139-9B44-10B94E03C4F1}" presName="linNode" presStyleCnt="0"/>
      <dgm:spPr/>
    </dgm:pt>
    <dgm:pt modelId="{FF6B40E4-38BE-4C10-8DA2-4D9459AF200E}" type="pres">
      <dgm:prSet presAssocID="{7A1AD91A-66C8-4139-9B44-10B94E03C4F1}" presName="parentText" presStyleLbl="node1" presStyleIdx="1" presStyleCnt="3">
        <dgm:presLayoutVars>
          <dgm:chMax val="1"/>
          <dgm:bulletEnabled val="1"/>
        </dgm:presLayoutVars>
      </dgm:prSet>
      <dgm:spPr/>
    </dgm:pt>
    <dgm:pt modelId="{40A108EF-AD84-49C1-BA12-7144E9C8FC5C}" type="pres">
      <dgm:prSet presAssocID="{1C1FB315-340F-4018-8F61-C557C7484B80}" presName="sp" presStyleCnt="0"/>
      <dgm:spPr/>
    </dgm:pt>
    <dgm:pt modelId="{A3E425B2-8C14-4691-95E4-D1E7D1C57291}" type="pres">
      <dgm:prSet presAssocID="{3D9F3265-49F9-4230-A154-FA29960CADBF}" presName="linNode" presStyleCnt="0"/>
      <dgm:spPr/>
    </dgm:pt>
    <dgm:pt modelId="{24EF2588-F48F-4C3D-8B8D-E101D5B43861}" type="pres">
      <dgm:prSet presAssocID="{3D9F3265-49F9-4230-A154-FA29960CADBF}" presName="parentText" presStyleLbl="node1" presStyleIdx="2" presStyleCnt="3">
        <dgm:presLayoutVars>
          <dgm:chMax val="1"/>
          <dgm:bulletEnabled val="1"/>
        </dgm:presLayoutVars>
      </dgm:prSet>
      <dgm:spPr/>
    </dgm:pt>
  </dgm:ptLst>
  <dgm:cxnLst>
    <dgm:cxn modelId="{8C8DD607-0C48-4450-A277-D4CA6363339B}" srcId="{6BB9157E-C1CE-4B19-9380-26232C860006}" destId="{7A1AD91A-66C8-4139-9B44-10B94E03C4F1}" srcOrd="1" destOrd="0" parTransId="{00304842-CEF8-47C0-ABF0-950664DBC947}" sibTransId="{1C1FB315-340F-4018-8F61-C557C7484B80}"/>
    <dgm:cxn modelId="{5E39D009-A17F-4D13-A410-2A26016459C2}" type="presOf" srcId="{6BB9157E-C1CE-4B19-9380-26232C860006}" destId="{2E927EFB-A948-49B5-8CA6-96B87BC9D3CA}" srcOrd="0" destOrd="0" presId="urn:microsoft.com/office/officeart/2005/8/layout/vList5"/>
    <dgm:cxn modelId="{5ECD970C-17F7-4CDA-9E92-44321BA7CBB7}" type="presOf" srcId="{7A1AD91A-66C8-4139-9B44-10B94E03C4F1}" destId="{FF6B40E4-38BE-4C10-8DA2-4D9459AF200E}" srcOrd="0" destOrd="0" presId="urn:microsoft.com/office/officeart/2005/8/layout/vList5"/>
    <dgm:cxn modelId="{9690883F-F806-404C-A75B-4EFA4F4A492C}" type="presOf" srcId="{3D9F3265-49F9-4230-A154-FA29960CADBF}" destId="{24EF2588-F48F-4C3D-8B8D-E101D5B43861}" srcOrd="0" destOrd="0" presId="urn:microsoft.com/office/officeart/2005/8/layout/vList5"/>
    <dgm:cxn modelId="{8A10A34D-DCC0-4606-94E0-84EE1D7B1203}" srcId="{6BB9157E-C1CE-4B19-9380-26232C860006}" destId="{3D9F3265-49F9-4230-A154-FA29960CADBF}" srcOrd="2" destOrd="0" parTransId="{15EF952D-D7CB-4D4F-B6F5-45FD1BBD6850}" sibTransId="{87F50BB3-0DBB-4264-B8F9-24529A394E46}"/>
    <dgm:cxn modelId="{C26CD755-C208-4667-A46A-1CF00FEB484F}" type="presOf" srcId="{AFE1E8FD-4490-4A0D-A0D2-8C4A555A0B06}" destId="{AFE5B93C-8E2B-4864-AF78-EE603FDBD9B4}" srcOrd="0" destOrd="0" presId="urn:microsoft.com/office/officeart/2005/8/layout/vList5"/>
    <dgm:cxn modelId="{76155876-D736-4215-9D8C-2B9FB3CF2549}" srcId="{6BB9157E-C1CE-4B19-9380-26232C860006}" destId="{AFE1E8FD-4490-4A0D-A0D2-8C4A555A0B06}" srcOrd="0" destOrd="0" parTransId="{9AF96404-F5FC-4A64-B687-66451C804831}" sibTransId="{3C391956-1FFC-4D15-AC6A-73A4F5BAE112}"/>
    <dgm:cxn modelId="{BB55035B-B2C0-4425-8653-26E1D3C0D684}" type="presParOf" srcId="{2E927EFB-A948-49B5-8CA6-96B87BC9D3CA}" destId="{B94BB712-5C4C-41D4-B8A1-00D98EDBEE83}" srcOrd="0" destOrd="0" presId="urn:microsoft.com/office/officeart/2005/8/layout/vList5"/>
    <dgm:cxn modelId="{CC46DF0A-80DA-495C-878E-36DD578B393F}" type="presParOf" srcId="{B94BB712-5C4C-41D4-B8A1-00D98EDBEE83}" destId="{AFE5B93C-8E2B-4864-AF78-EE603FDBD9B4}" srcOrd="0" destOrd="0" presId="urn:microsoft.com/office/officeart/2005/8/layout/vList5"/>
    <dgm:cxn modelId="{68458213-6CFF-469A-8FFC-6747D1AC7430}" type="presParOf" srcId="{2E927EFB-A948-49B5-8CA6-96B87BC9D3CA}" destId="{D6972EB0-4A89-411E-86FF-A894A9DE41BC}" srcOrd="1" destOrd="0" presId="urn:microsoft.com/office/officeart/2005/8/layout/vList5"/>
    <dgm:cxn modelId="{E484A27C-8841-4C88-B91A-7264E43226C3}" type="presParOf" srcId="{2E927EFB-A948-49B5-8CA6-96B87BC9D3CA}" destId="{B445777A-31E7-4DDC-9FCC-0B96653DC6E2}" srcOrd="2" destOrd="0" presId="urn:microsoft.com/office/officeart/2005/8/layout/vList5"/>
    <dgm:cxn modelId="{128D7436-F729-4FFB-9FCD-F1924AC786CE}" type="presParOf" srcId="{B445777A-31E7-4DDC-9FCC-0B96653DC6E2}" destId="{FF6B40E4-38BE-4C10-8DA2-4D9459AF200E}" srcOrd="0" destOrd="0" presId="urn:microsoft.com/office/officeart/2005/8/layout/vList5"/>
    <dgm:cxn modelId="{9C6DDC7D-E7B5-46D9-8891-806299F2A5EF}" type="presParOf" srcId="{2E927EFB-A948-49B5-8CA6-96B87BC9D3CA}" destId="{40A108EF-AD84-49C1-BA12-7144E9C8FC5C}" srcOrd="3" destOrd="0" presId="urn:microsoft.com/office/officeart/2005/8/layout/vList5"/>
    <dgm:cxn modelId="{616E9178-1EFB-4F6E-B1ED-984D6E7C5CF5}" type="presParOf" srcId="{2E927EFB-A948-49B5-8CA6-96B87BC9D3CA}" destId="{A3E425B2-8C14-4691-95E4-D1E7D1C57291}" srcOrd="4" destOrd="0" presId="urn:microsoft.com/office/officeart/2005/8/layout/vList5"/>
    <dgm:cxn modelId="{0E524B78-0447-4EC7-BC01-054A1CBD4897}" type="presParOf" srcId="{A3E425B2-8C14-4691-95E4-D1E7D1C57291}" destId="{24EF2588-F48F-4C3D-8B8D-E101D5B4386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EC9C2C-556D-014C-BBC9-34481616FCC0}" type="doc">
      <dgm:prSet loTypeId="urn:microsoft.com/office/officeart/2005/8/layout/hierarchy1" loCatId="" qsTypeId="urn:microsoft.com/office/officeart/2005/8/quickstyle/simple4" qsCatId="simple" csTypeId="urn:microsoft.com/office/officeart/2005/8/colors/colorful2" csCatId="colorful" phldr="1"/>
      <dgm:spPr/>
      <dgm:t>
        <a:bodyPr/>
        <a:lstStyle/>
        <a:p>
          <a:endParaRPr lang="fr-FR"/>
        </a:p>
      </dgm:t>
    </dgm:pt>
    <dgm:pt modelId="{AF741F6E-A506-184B-837F-000EE5BACE17}">
      <dgm:prSet phldrT="[Texte]"/>
      <dgm:spPr/>
      <dgm:t>
        <a:bodyPr/>
        <a:lstStyle/>
        <a:p>
          <a:r>
            <a:rPr lang="en-US" noProof="0" dirty="0"/>
            <a:t>Q-ASC questionnaire</a:t>
          </a:r>
        </a:p>
        <a:p>
          <a:r>
            <a:rPr lang="en-US" noProof="0" dirty="0"/>
            <a:t>(Attwood, Garnett and </a:t>
          </a:r>
          <a:r>
            <a:rPr lang="en-US" noProof="0" dirty="0" err="1"/>
            <a:t>Rynkiewicz</a:t>
          </a:r>
          <a:r>
            <a:rPr lang="en-US" noProof="0" dirty="0"/>
            <a:t> </a:t>
          </a:r>
          <a:r>
            <a:rPr lang="mr-IN" noProof="0" dirty="0"/>
            <a:t>–</a:t>
          </a:r>
          <a:r>
            <a:rPr lang="en-US" noProof="0" dirty="0"/>
            <a:t> 2011-2017) </a:t>
          </a:r>
        </a:p>
      </dgm:t>
    </dgm:pt>
    <dgm:pt modelId="{273D196B-8187-8846-A87E-47FE1290E882}" type="parTrans" cxnId="{96BB5DAD-6CFA-C843-9488-B4890C43886F}">
      <dgm:prSet/>
      <dgm:spPr/>
      <dgm:t>
        <a:bodyPr/>
        <a:lstStyle/>
        <a:p>
          <a:endParaRPr lang="en-US" noProof="0"/>
        </a:p>
      </dgm:t>
    </dgm:pt>
    <dgm:pt modelId="{D56E62BE-1D2A-524B-BA08-D21CDFB73478}" type="sibTrans" cxnId="{96BB5DAD-6CFA-C843-9488-B4890C43886F}">
      <dgm:prSet/>
      <dgm:spPr/>
      <dgm:t>
        <a:bodyPr/>
        <a:lstStyle/>
        <a:p>
          <a:endParaRPr lang="en-US" noProof="0"/>
        </a:p>
      </dgm:t>
    </dgm:pt>
    <dgm:pt modelId="{CC66B570-4C85-BA4D-A12E-CC85B3646C44}">
      <dgm:prSet phldrT="[Texte]"/>
      <dgm:spPr/>
      <dgm:t>
        <a:bodyPr/>
        <a:lstStyle/>
        <a:p>
          <a:r>
            <a:rPr lang="en-US" noProof="0"/>
            <a:t>Self-reported</a:t>
          </a:r>
        </a:p>
      </dgm:t>
    </dgm:pt>
    <dgm:pt modelId="{C0D438C7-74A7-8B46-AE2E-AD0BD5CC3735}" type="parTrans" cxnId="{40006368-9F62-F042-8942-AC3569DF7E42}">
      <dgm:prSet/>
      <dgm:spPr/>
      <dgm:t>
        <a:bodyPr/>
        <a:lstStyle/>
        <a:p>
          <a:endParaRPr lang="en-US" noProof="0"/>
        </a:p>
      </dgm:t>
    </dgm:pt>
    <dgm:pt modelId="{41702046-F539-A849-A75F-9A8E2D8DCE32}" type="sibTrans" cxnId="{40006368-9F62-F042-8942-AC3569DF7E42}">
      <dgm:prSet/>
      <dgm:spPr/>
      <dgm:t>
        <a:bodyPr/>
        <a:lstStyle/>
        <a:p>
          <a:endParaRPr lang="en-US" noProof="0"/>
        </a:p>
      </dgm:t>
    </dgm:pt>
    <dgm:pt modelId="{B565993A-FA98-5443-AF83-9D0B16A40714}">
      <dgm:prSet phldrT="[Texte]"/>
      <dgm:spPr/>
      <dgm:t>
        <a:bodyPr/>
        <a:lstStyle/>
        <a:p>
          <a:r>
            <a:rPr lang="en-US" noProof="0" dirty="0"/>
            <a:t>Parent-reported</a:t>
          </a:r>
        </a:p>
      </dgm:t>
    </dgm:pt>
    <dgm:pt modelId="{79B92BD3-3E2C-6647-AF6C-C46CF1F1B2B7}" type="parTrans" cxnId="{4ECE07F9-900E-734F-8481-60A06E5E3060}">
      <dgm:prSet/>
      <dgm:spPr/>
      <dgm:t>
        <a:bodyPr/>
        <a:lstStyle/>
        <a:p>
          <a:endParaRPr lang="en-US" noProof="0"/>
        </a:p>
      </dgm:t>
    </dgm:pt>
    <dgm:pt modelId="{46807A97-98ED-1942-BF29-2329360DD915}" type="sibTrans" cxnId="{4ECE07F9-900E-734F-8481-60A06E5E3060}">
      <dgm:prSet/>
      <dgm:spPr/>
      <dgm:t>
        <a:bodyPr/>
        <a:lstStyle/>
        <a:p>
          <a:endParaRPr lang="en-US" noProof="0"/>
        </a:p>
      </dgm:t>
    </dgm:pt>
    <dgm:pt modelId="{7F2A59A1-E004-184C-AF29-2ACE402BC4B0}">
      <dgm:prSet phldrT="[Texte]"/>
      <dgm:spPr/>
      <dgm:t>
        <a:bodyPr/>
        <a:lstStyle/>
        <a:p>
          <a:r>
            <a:rPr lang="en-US" noProof="0"/>
            <a:t>Childhood</a:t>
          </a:r>
        </a:p>
      </dgm:t>
    </dgm:pt>
    <dgm:pt modelId="{D90DA678-E4FC-4342-9BAD-AA04B9733434}" type="parTrans" cxnId="{0D31EE94-6439-174B-BCDE-51121C03FFAF}">
      <dgm:prSet/>
      <dgm:spPr/>
      <dgm:t>
        <a:bodyPr/>
        <a:lstStyle/>
        <a:p>
          <a:endParaRPr lang="en-US" noProof="0"/>
        </a:p>
      </dgm:t>
    </dgm:pt>
    <dgm:pt modelId="{5D7A9F0B-F460-974E-B811-B8C4BB91B349}" type="sibTrans" cxnId="{0D31EE94-6439-174B-BCDE-51121C03FFAF}">
      <dgm:prSet/>
      <dgm:spPr/>
      <dgm:t>
        <a:bodyPr/>
        <a:lstStyle/>
        <a:p>
          <a:endParaRPr lang="en-US" noProof="0"/>
        </a:p>
      </dgm:t>
    </dgm:pt>
    <dgm:pt modelId="{059E0075-0B03-C44D-A666-523109F25621}">
      <dgm:prSet phldrT="[Texte]"/>
      <dgm:spPr/>
      <dgm:t>
        <a:bodyPr/>
        <a:lstStyle/>
        <a:p>
          <a:r>
            <a:rPr lang="en-US" noProof="0" dirty="0"/>
            <a:t>Adulthood</a:t>
          </a:r>
        </a:p>
      </dgm:t>
    </dgm:pt>
    <dgm:pt modelId="{7E59A543-391E-6F4B-AF88-A90B0FC5F35B}" type="parTrans" cxnId="{5BE391FA-61E1-534E-B068-3BDF30455B9F}">
      <dgm:prSet/>
      <dgm:spPr/>
      <dgm:t>
        <a:bodyPr/>
        <a:lstStyle/>
        <a:p>
          <a:endParaRPr lang="en-US" noProof="0"/>
        </a:p>
      </dgm:t>
    </dgm:pt>
    <dgm:pt modelId="{780F76AD-4939-AF4C-89AE-B44216CB4E61}" type="sibTrans" cxnId="{5BE391FA-61E1-534E-B068-3BDF30455B9F}">
      <dgm:prSet/>
      <dgm:spPr/>
      <dgm:t>
        <a:bodyPr/>
        <a:lstStyle/>
        <a:p>
          <a:endParaRPr lang="en-US" noProof="0"/>
        </a:p>
      </dgm:t>
    </dgm:pt>
    <dgm:pt modelId="{66D96958-2136-3F49-A6C9-A9F917A33CD6}">
      <dgm:prSet phldrT="[Texte]"/>
      <dgm:spPr/>
      <dgm:t>
        <a:bodyPr/>
        <a:lstStyle/>
        <a:p>
          <a:r>
            <a:rPr lang="en-US" noProof="0"/>
            <a:t>Childhood</a:t>
          </a:r>
        </a:p>
      </dgm:t>
    </dgm:pt>
    <dgm:pt modelId="{C13DCAD2-219F-574C-B769-E99587DE6525}" type="parTrans" cxnId="{D9B35556-0CCE-ED44-BAB3-80A658EA7A38}">
      <dgm:prSet/>
      <dgm:spPr/>
      <dgm:t>
        <a:bodyPr/>
        <a:lstStyle/>
        <a:p>
          <a:endParaRPr lang="en-US" noProof="0"/>
        </a:p>
      </dgm:t>
    </dgm:pt>
    <dgm:pt modelId="{164E8D35-7B1C-BC40-A74A-B414088C0CAB}" type="sibTrans" cxnId="{D9B35556-0CCE-ED44-BAB3-80A658EA7A38}">
      <dgm:prSet/>
      <dgm:spPr/>
      <dgm:t>
        <a:bodyPr/>
        <a:lstStyle/>
        <a:p>
          <a:endParaRPr lang="en-US" noProof="0"/>
        </a:p>
      </dgm:t>
    </dgm:pt>
    <dgm:pt modelId="{1D4A4350-C036-494A-AA60-7610698E2E3A}">
      <dgm:prSet phldrT="[Texte]"/>
      <dgm:spPr/>
      <dgm:t>
        <a:bodyPr/>
        <a:lstStyle/>
        <a:p>
          <a:r>
            <a:rPr lang="en-US" noProof="0" dirty="0"/>
            <a:t>Adulthood</a:t>
          </a:r>
        </a:p>
      </dgm:t>
    </dgm:pt>
    <dgm:pt modelId="{74DEAC54-CFF0-A744-AF1A-0F45C248E776}" type="parTrans" cxnId="{8272456A-A39E-8C4F-B4C9-FDE06D781321}">
      <dgm:prSet/>
      <dgm:spPr/>
      <dgm:t>
        <a:bodyPr/>
        <a:lstStyle/>
        <a:p>
          <a:endParaRPr lang="en-US" noProof="0"/>
        </a:p>
      </dgm:t>
    </dgm:pt>
    <dgm:pt modelId="{B7B6FF19-DA1A-2445-BA02-CFB6655CE427}" type="sibTrans" cxnId="{8272456A-A39E-8C4F-B4C9-FDE06D781321}">
      <dgm:prSet/>
      <dgm:spPr/>
      <dgm:t>
        <a:bodyPr/>
        <a:lstStyle/>
        <a:p>
          <a:endParaRPr lang="en-US" noProof="0"/>
        </a:p>
      </dgm:t>
    </dgm:pt>
    <dgm:pt modelId="{9830F090-5584-ED44-B262-9DCBA34D83EF}" type="pres">
      <dgm:prSet presAssocID="{FBEC9C2C-556D-014C-BBC9-34481616FCC0}" presName="hierChild1" presStyleCnt="0">
        <dgm:presLayoutVars>
          <dgm:chPref val="1"/>
          <dgm:dir/>
          <dgm:animOne val="branch"/>
          <dgm:animLvl val="lvl"/>
          <dgm:resizeHandles/>
        </dgm:presLayoutVars>
      </dgm:prSet>
      <dgm:spPr/>
    </dgm:pt>
    <dgm:pt modelId="{CE2DEB09-62FD-EF43-8E23-1EB307336984}" type="pres">
      <dgm:prSet presAssocID="{AF741F6E-A506-184B-837F-000EE5BACE17}" presName="hierRoot1" presStyleCnt="0"/>
      <dgm:spPr/>
    </dgm:pt>
    <dgm:pt modelId="{3C1C4CD0-75A9-8749-AA08-F74379E51CC8}" type="pres">
      <dgm:prSet presAssocID="{AF741F6E-A506-184B-837F-000EE5BACE17}" presName="composite" presStyleCnt="0"/>
      <dgm:spPr/>
    </dgm:pt>
    <dgm:pt modelId="{8A577D66-3E76-E945-AAD0-9F26568F65F8}" type="pres">
      <dgm:prSet presAssocID="{AF741F6E-A506-184B-837F-000EE5BACE17}" presName="background" presStyleLbl="node0" presStyleIdx="0" presStyleCnt="1"/>
      <dgm:spPr/>
    </dgm:pt>
    <dgm:pt modelId="{C65260CB-14E7-9043-A6C6-0193683EC9E1}" type="pres">
      <dgm:prSet presAssocID="{AF741F6E-A506-184B-837F-000EE5BACE17}" presName="text" presStyleLbl="fgAcc0" presStyleIdx="0" presStyleCnt="1" custScaleX="262578">
        <dgm:presLayoutVars>
          <dgm:chPref val="3"/>
        </dgm:presLayoutVars>
      </dgm:prSet>
      <dgm:spPr/>
    </dgm:pt>
    <dgm:pt modelId="{E6D240EF-72DE-EA48-A669-FBE94B53D26F}" type="pres">
      <dgm:prSet presAssocID="{AF741F6E-A506-184B-837F-000EE5BACE17}" presName="hierChild2" presStyleCnt="0"/>
      <dgm:spPr/>
    </dgm:pt>
    <dgm:pt modelId="{5C383FB6-DFB3-8744-B7CE-66AE93927606}" type="pres">
      <dgm:prSet presAssocID="{C0D438C7-74A7-8B46-AE2E-AD0BD5CC3735}" presName="Name10" presStyleLbl="parChTrans1D2" presStyleIdx="0" presStyleCnt="2"/>
      <dgm:spPr/>
    </dgm:pt>
    <dgm:pt modelId="{7B1C4E9F-1314-F249-B8C5-B798A2ABD78D}" type="pres">
      <dgm:prSet presAssocID="{CC66B570-4C85-BA4D-A12E-CC85B3646C44}" presName="hierRoot2" presStyleCnt="0"/>
      <dgm:spPr/>
    </dgm:pt>
    <dgm:pt modelId="{65F8F2E5-4234-994E-912F-2797DBB1BD1D}" type="pres">
      <dgm:prSet presAssocID="{CC66B570-4C85-BA4D-A12E-CC85B3646C44}" presName="composite2" presStyleCnt="0"/>
      <dgm:spPr/>
    </dgm:pt>
    <dgm:pt modelId="{1517A1AA-5799-C54E-A646-7D509C9DE11B}" type="pres">
      <dgm:prSet presAssocID="{CC66B570-4C85-BA4D-A12E-CC85B3646C44}" presName="background2" presStyleLbl="node2" presStyleIdx="0" presStyleCnt="2"/>
      <dgm:spPr/>
    </dgm:pt>
    <dgm:pt modelId="{9A4683D3-54B7-F24E-8611-CCACE02899DA}" type="pres">
      <dgm:prSet presAssocID="{CC66B570-4C85-BA4D-A12E-CC85B3646C44}" presName="text2" presStyleLbl="fgAcc2" presStyleIdx="0" presStyleCnt="2">
        <dgm:presLayoutVars>
          <dgm:chPref val="3"/>
        </dgm:presLayoutVars>
      </dgm:prSet>
      <dgm:spPr/>
    </dgm:pt>
    <dgm:pt modelId="{4A59D7F6-DB21-2F45-AF04-F40546495016}" type="pres">
      <dgm:prSet presAssocID="{CC66B570-4C85-BA4D-A12E-CC85B3646C44}" presName="hierChild3" presStyleCnt="0"/>
      <dgm:spPr/>
    </dgm:pt>
    <dgm:pt modelId="{C5D5A6CB-20D5-3D4E-8797-0BD1A93CB54F}" type="pres">
      <dgm:prSet presAssocID="{D90DA678-E4FC-4342-9BAD-AA04B9733434}" presName="Name17" presStyleLbl="parChTrans1D3" presStyleIdx="0" presStyleCnt="4"/>
      <dgm:spPr/>
    </dgm:pt>
    <dgm:pt modelId="{C63CF1D0-D4A7-AA44-A171-22945FA91A69}" type="pres">
      <dgm:prSet presAssocID="{7F2A59A1-E004-184C-AF29-2ACE402BC4B0}" presName="hierRoot3" presStyleCnt="0"/>
      <dgm:spPr/>
    </dgm:pt>
    <dgm:pt modelId="{7A3D64E0-6E7A-B74C-A14C-279CB5DD1D7E}" type="pres">
      <dgm:prSet presAssocID="{7F2A59A1-E004-184C-AF29-2ACE402BC4B0}" presName="composite3" presStyleCnt="0"/>
      <dgm:spPr/>
    </dgm:pt>
    <dgm:pt modelId="{2E11A85D-5E72-BB4D-A227-FF1CF8F04731}" type="pres">
      <dgm:prSet presAssocID="{7F2A59A1-E004-184C-AF29-2ACE402BC4B0}" presName="background3" presStyleLbl="node3" presStyleIdx="0" presStyleCnt="4"/>
      <dgm:spPr/>
    </dgm:pt>
    <dgm:pt modelId="{1C5B3BD3-DD3C-8E4B-88C2-71E18F55D585}" type="pres">
      <dgm:prSet presAssocID="{7F2A59A1-E004-184C-AF29-2ACE402BC4B0}" presName="text3" presStyleLbl="fgAcc3" presStyleIdx="0" presStyleCnt="4">
        <dgm:presLayoutVars>
          <dgm:chPref val="3"/>
        </dgm:presLayoutVars>
      </dgm:prSet>
      <dgm:spPr/>
    </dgm:pt>
    <dgm:pt modelId="{0128F53F-ED53-1143-A477-9090C05082D2}" type="pres">
      <dgm:prSet presAssocID="{7F2A59A1-E004-184C-AF29-2ACE402BC4B0}" presName="hierChild4" presStyleCnt="0"/>
      <dgm:spPr/>
    </dgm:pt>
    <dgm:pt modelId="{87219157-5694-4144-A4B5-A554B5BC927B}" type="pres">
      <dgm:prSet presAssocID="{7E59A543-391E-6F4B-AF88-A90B0FC5F35B}" presName="Name17" presStyleLbl="parChTrans1D3" presStyleIdx="1" presStyleCnt="4"/>
      <dgm:spPr/>
    </dgm:pt>
    <dgm:pt modelId="{CFAB9DD1-E41A-0543-A423-1D41C260D5CE}" type="pres">
      <dgm:prSet presAssocID="{059E0075-0B03-C44D-A666-523109F25621}" presName="hierRoot3" presStyleCnt="0"/>
      <dgm:spPr/>
    </dgm:pt>
    <dgm:pt modelId="{ECCC2207-528D-D64B-88A7-99526AD1B1A5}" type="pres">
      <dgm:prSet presAssocID="{059E0075-0B03-C44D-A666-523109F25621}" presName="composite3" presStyleCnt="0"/>
      <dgm:spPr/>
    </dgm:pt>
    <dgm:pt modelId="{96064D63-1810-EC40-9D9C-DA6D56B6A701}" type="pres">
      <dgm:prSet presAssocID="{059E0075-0B03-C44D-A666-523109F25621}" presName="background3" presStyleLbl="node3" presStyleIdx="1" presStyleCnt="4"/>
      <dgm:spPr/>
    </dgm:pt>
    <dgm:pt modelId="{C835B103-66E3-624E-93DD-5DDDB7A04E5C}" type="pres">
      <dgm:prSet presAssocID="{059E0075-0B03-C44D-A666-523109F25621}" presName="text3" presStyleLbl="fgAcc3" presStyleIdx="1" presStyleCnt="4">
        <dgm:presLayoutVars>
          <dgm:chPref val="3"/>
        </dgm:presLayoutVars>
      </dgm:prSet>
      <dgm:spPr/>
    </dgm:pt>
    <dgm:pt modelId="{43D21F39-27B3-A549-945C-98FC234D409E}" type="pres">
      <dgm:prSet presAssocID="{059E0075-0B03-C44D-A666-523109F25621}" presName="hierChild4" presStyleCnt="0"/>
      <dgm:spPr/>
    </dgm:pt>
    <dgm:pt modelId="{34038E6F-16DB-7B4D-852A-524EE0A6D1A0}" type="pres">
      <dgm:prSet presAssocID="{79B92BD3-3E2C-6647-AF6C-C46CF1F1B2B7}" presName="Name10" presStyleLbl="parChTrans1D2" presStyleIdx="1" presStyleCnt="2"/>
      <dgm:spPr/>
    </dgm:pt>
    <dgm:pt modelId="{7063773B-D51F-354F-A045-2C0493A539FE}" type="pres">
      <dgm:prSet presAssocID="{B565993A-FA98-5443-AF83-9D0B16A40714}" presName="hierRoot2" presStyleCnt="0"/>
      <dgm:spPr/>
    </dgm:pt>
    <dgm:pt modelId="{EAC261A3-5090-5141-8210-FF88D2C38A13}" type="pres">
      <dgm:prSet presAssocID="{B565993A-FA98-5443-AF83-9D0B16A40714}" presName="composite2" presStyleCnt="0"/>
      <dgm:spPr/>
    </dgm:pt>
    <dgm:pt modelId="{4D3549AE-0920-B44B-8140-9D8B3D464F14}" type="pres">
      <dgm:prSet presAssocID="{B565993A-FA98-5443-AF83-9D0B16A40714}" presName="background2" presStyleLbl="node2" presStyleIdx="1" presStyleCnt="2"/>
      <dgm:spPr/>
    </dgm:pt>
    <dgm:pt modelId="{C8BE22F2-0DFF-754E-8230-191950B6DE0A}" type="pres">
      <dgm:prSet presAssocID="{B565993A-FA98-5443-AF83-9D0B16A40714}" presName="text2" presStyleLbl="fgAcc2" presStyleIdx="1" presStyleCnt="2">
        <dgm:presLayoutVars>
          <dgm:chPref val="3"/>
        </dgm:presLayoutVars>
      </dgm:prSet>
      <dgm:spPr/>
    </dgm:pt>
    <dgm:pt modelId="{AC567A08-C139-CC4A-BEA0-4C0A63458C8F}" type="pres">
      <dgm:prSet presAssocID="{B565993A-FA98-5443-AF83-9D0B16A40714}" presName="hierChild3" presStyleCnt="0"/>
      <dgm:spPr/>
    </dgm:pt>
    <dgm:pt modelId="{7353EBD3-1ADA-2740-A9DE-E522752A985D}" type="pres">
      <dgm:prSet presAssocID="{C13DCAD2-219F-574C-B769-E99587DE6525}" presName="Name17" presStyleLbl="parChTrans1D3" presStyleIdx="2" presStyleCnt="4"/>
      <dgm:spPr/>
    </dgm:pt>
    <dgm:pt modelId="{4DEAB7A0-8039-D848-B36F-9DD0F781D6BA}" type="pres">
      <dgm:prSet presAssocID="{66D96958-2136-3F49-A6C9-A9F917A33CD6}" presName="hierRoot3" presStyleCnt="0"/>
      <dgm:spPr/>
    </dgm:pt>
    <dgm:pt modelId="{B088C096-C264-1147-8F80-682DAF83EA68}" type="pres">
      <dgm:prSet presAssocID="{66D96958-2136-3F49-A6C9-A9F917A33CD6}" presName="composite3" presStyleCnt="0"/>
      <dgm:spPr/>
    </dgm:pt>
    <dgm:pt modelId="{C08F66C8-312B-EA40-B697-EAB41DD30837}" type="pres">
      <dgm:prSet presAssocID="{66D96958-2136-3F49-A6C9-A9F917A33CD6}" presName="background3" presStyleLbl="node3" presStyleIdx="2" presStyleCnt="4"/>
      <dgm:spPr/>
    </dgm:pt>
    <dgm:pt modelId="{F8FEAD69-6357-5042-9285-D94F8A972434}" type="pres">
      <dgm:prSet presAssocID="{66D96958-2136-3F49-A6C9-A9F917A33CD6}" presName="text3" presStyleLbl="fgAcc3" presStyleIdx="2" presStyleCnt="4">
        <dgm:presLayoutVars>
          <dgm:chPref val="3"/>
        </dgm:presLayoutVars>
      </dgm:prSet>
      <dgm:spPr/>
    </dgm:pt>
    <dgm:pt modelId="{66B81F2E-BF62-3946-BE9D-E5E99BDCFBF4}" type="pres">
      <dgm:prSet presAssocID="{66D96958-2136-3F49-A6C9-A9F917A33CD6}" presName="hierChild4" presStyleCnt="0"/>
      <dgm:spPr/>
    </dgm:pt>
    <dgm:pt modelId="{BBA78720-FD4F-034E-A8E8-63F6A47631F8}" type="pres">
      <dgm:prSet presAssocID="{74DEAC54-CFF0-A744-AF1A-0F45C248E776}" presName="Name17" presStyleLbl="parChTrans1D3" presStyleIdx="3" presStyleCnt="4"/>
      <dgm:spPr/>
    </dgm:pt>
    <dgm:pt modelId="{5D21CBB6-A31B-0E4C-ABAE-E10E893FAEF9}" type="pres">
      <dgm:prSet presAssocID="{1D4A4350-C036-494A-AA60-7610698E2E3A}" presName="hierRoot3" presStyleCnt="0"/>
      <dgm:spPr/>
    </dgm:pt>
    <dgm:pt modelId="{FC0B6E29-6F56-C941-A7D3-28208599F90F}" type="pres">
      <dgm:prSet presAssocID="{1D4A4350-C036-494A-AA60-7610698E2E3A}" presName="composite3" presStyleCnt="0"/>
      <dgm:spPr/>
    </dgm:pt>
    <dgm:pt modelId="{B5428DAC-442B-DC47-92C3-C4B5CA2839CD}" type="pres">
      <dgm:prSet presAssocID="{1D4A4350-C036-494A-AA60-7610698E2E3A}" presName="background3" presStyleLbl="node3" presStyleIdx="3" presStyleCnt="4"/>
      <dgm:spPr/>
    </dgm:pt>
    <dgm:pt modelId="{0942EF89-FE7E-B34F-9A56-374F27156B1A}" type="pres">
      <dgm:prSet presAssocID="{1D4A4350-C036-494A-AA60-7610698E2E3A}" presName="text3" presStyleLbl="fgAcc3" presStyleIdx="3" presStyleCnt="4">
        <dgm:presLayoutVars>
          <dgm:chPref val="3"/>
        </dgm:presLayoutVars>
      </dgm:prSet>
      <dgm:spPr/>
    </dgm:pt>
    <dgm:pt modelId="{DBCDEF7F-0895-1048-98F4-6C78E0A1ED70}" type="pres">
      <dgm:prSet presAssocID="{1D4A4350-C036-494A-AA60-7610698E2E3A}" presName="hierChild4" presStyleCnt="0"/>
      <dgm:spPr/>
    </dgm:pt>
  </dgm:ptLst>
  <dgm:cxnLst>
    <dgm:cxn modelId="{FD4F1B0B-7DF7-074F-ADC8-6D38092393D7}" type="presOf" srcId="{D90DA678-E4FC-4342-9BAD-AA04B9733434}" destId="{C5D5A6CB-20D5-3D4E-8797-0BD1A93CB54F}" srcOrd="0" destOrd="0" presId="urn:microsoft.com/office/officeart/2005/8/layout/hierarchy1"/>
    <dgm:cxn modelId="{B21DB52B-735A-244A-A92B-1EF8453A95C2}" type="presOf" srcId="{059E0075-0B03-C44D-A666-523109F25621}" destId="{C835B103-66E3-624E-93DD-5DDDB7A04E5C}" srcOrd="0" destOrd="0" presId="urn:microsoft.com/office/officeart/2005/8/layout/hierarchy1"/>
    <dgm:cxn modelId="{0B0D222C-C148-EB43-9B95-F082866FE06E}" type="presOf" srcId="{B565993A-FA98-5443-AF83-9D0B16A40714}" destId="{C8BE22F2-0DFF-754E-8230-191950B6DE0A}" srcOrd="0" destOrd="0" presId="urn:microsoft.com/office/officeart/2005/8/layout/hierarchy1"/>
    <dgm:cxn modelId="{EC16092E-A06D-6F4C-85D9-45A66BB015EE}" type="presOf" srcId="{FBEC9C2C-556D-014C-BBC9-34481616FCC0}" destId="{9830F090-5584-ED44-B262-9DCBA34D83EF}" srcOrd="0" destOrd="0" presId="urn:microsoft.com/office/officeart/2005/8/layout/hierarchy1"/>
    <dgm:cxn modelId="{E7B4BF2F-677C-0E43-AE75-9E544A300D0F}" type="presOf" srcId="{79B92BD3-3E2C-6647-AF6C-C46CF1F1B2B7}" destId="{34038E6F-16DB-7B4D-852A-524EE0A6D1A0}" srcOrd="0" destOrd="0" presId="urn:microsoft.com/office/officeart/2005/8/layout/hierarchy1"/>
    <dgm:cxn modelId="{F1224D65-CB51-164F-966A-39B58949F1E8}" type="presOf" srcId="{AF741F6E-A506-184B-837F-000EE5BACE17}" destId="{C65260CB-14E7-9043-A6C6-0193683EC9E1}" srcOrd="0" destOrd="0" presId="urn:microsoft.com/office/officeart/2005/8/layout/hierarchy1"/>
    <dgm:cxn modelId="{40006368-9F62-F042-8942-AC3569DF7E42}" srcId="{AF741F6E-A506-184B-837F-000EE5BACE17}" destId="{CC66B570-4C85-BA4D-A12E-CC85B3646C44}" srcOrd="0" destOrd="0" parTransId="{C0D438C7-74A7-8B46-AE2E-AD0BD5CC3735}" sibTransId="{41702046-F539-A849-A75F-9A8E2D8DCE32}"/>
    <dgm:cxn modelId="{8272456A-A39E-8C4F-B4C9-FDE06D781321}" srcId="{B565993A-FA98-5443-AF83-9D0B16A40714}" destId="{1D4A4350-C036-494A-AA60-7610698E2E3A}" srcOrd="1" destOrd="0" parTransId="{74DEAC54-CFF0-A744-AF1A-0F45C248E776}" sibTransId="{B7B6FF19-DA1A-2445-BA02-CFB6655CE427}"/>
    <dgm:cxn modelId="{B56C8A54-A85B-8748-B95C-74C7866D86B5}" type="presOf" srcId="{66D96958-2136-3F49-A6C9-A9F917A33CD6}" destId="{F8FEAD69-6357-5042-9285-D94F8A972434}" srcOrd="0" destOrd="0" presId="urn:microsoft.com/office/officeart/2005/8/layout/hierarchy1"/>
    <dgm:cxn modelId="{D9B35556-0CCE-ED44-BAB3-80A658EA7A38}" srcId="{B565993A-FA98-5443-AF83-9D0B16A40714}" destId="{66D96958-2136-3F49-A6C9-A9F917A33CD6}" srcOrd="0" destOrd="0" parTransId="{C13DCAD2-219F-574C-B769-E99587DE6525}" sibTransId="{164E8D35-7B1C-BC40-A74A-B414088C0CAB}"/>
    <dgm:cxn modelId="{4192FF85-965A-AA49-99B7-33582E19980F}" type="presOf" srcId="{1D4A4350-C036-494A-AA60-7610698E2E3A}" destId="{0942EF89-FE7E-B34F-9A56-374F27156B1A}" srcOrd="0" destOrd="0" presId="urn:microsoft.com/office/officeart/2005/8/layout/hierarchy1"/>
    <dgm:cxn modelId="{CF76B891-5ACE-5F47-AED2-4F2528A8DA87}" type="presOf" srcId="{7E59A543-391E-6F4B-AF88-A90B0FC5F35B}" destId="{87219157-5694-4144-A4B5-A554B5BC927B}" srcOrd="0" destOrd="0" presId="urn:microsoft.com/office/officeart/2005/8/layout/hierarchy1"/>
    <dgm:cxn modelId="{0D31EE94-6439-174B-BCDE-51121C03FFAF}" srcId="{CC66B570-4C85-BA4D-A12E-CC85B3646C44}" destId="{7F2A59A1-E004-184C-AF29-2ACE402BC4B0}" srcOrd="0" destOrd="0" parTransId="{D90DA678-E4FC-4342-9BAD-AA04B9733434}" sibTransId="{5D7A9F0B-F460-974E-B811-B8C4BB91B349}"/>
    <dgm:cxn modelId="{96BB5DAD-6CFA-C843-9488-B4890C43886F}" srcId="{FBEC9C2C-556D-014C-BBC9-34481616FCC0}" destId="{AF741F6E-A506-184B-837F-000EE5BACE17}" srcOrd="0" destOrd="0" parTransId="{273D196B-8187-8846-A87E-47FE1290E882}" sibTransId="{D56E62BE-1D2A-524B-BA08-D21CDFB73478}"/>
    <dgm:cxn modelId="{3F0F8CB0-60CA-D141-8068-47E479B36072}" type="presOf" srcId="{7F2A59A1-E004-184C-AF29-2ACE402BC4B0}" destId="{1C5B3BD3-DD3C-8E4B-88C2-71E18F55D585}" srcOrd="0" destOrd="0" presId="urn:microsoft.com/office/officeart/2005/8/layout/hierarchy1"/>
    <dgm:cxn modelId="{226BE6BA-EBBB-C34A-885F-A3A86EBFD187}" type="presOf" srcId="{CC66B570-4C85-BA4D-A12E-CC85B3646C44}" destId="{9A4683D3-54B7-F24E-8611-CCACE02899DA}" srcOrd="0" destOrd="0" presId="urn:microsoft.com/office/officeart/2005/8/layout/hierarchy1"/>
    <dgm:cxn modelId="{F895BECB-CDAD-5041-8B90-DBD88F58FFB1}" type="presOf" srcId="{C0D438C7-74A7-8B46-AE2E-AD0BD5CC3735}" destId="{5C383FB6-DFB3-8744-B7CE-66AE93927606}" srcOrd="0" destOrd="0" presId="urn:microsoft.com/office/officeart/2005/8/layout/hierarchy1"/>
    <dgm:cxn modelId="{2CEA4DF1-13B5-234C-A77A-B7D29C6C5C36}" type="presOf" srcId="{C13DCAD2-219F-574C-B769-E99587DE6525}" destId="{7353EBD3-1ADA-2740-A9DE-E522752A985D}" srcOrd="0" destOrd="0" presId="urn:microsoft.com/office/officeart/2005/8/layout/hierarchy1"/>
    <dgm:cxn modelId="{98A505F2-21B1-DE45-BF4C-EE9B8BCC90F3}" type="presOf" srcId="{74DEAC54-CFF0-A744-AF1A-0F45C248E776}" destId="{BBA78720-FD4F-034E-A8E8-63F6A47631F8}" srcOrd="0" destOrd="0" presId="urn:microsoft.com/office/officeart/2005/8/layout/hierarchy1"/>
    <dgm:cxn modelId="{4ECE07F9-900E-734F-8481-60A06E5E3060}" srcId="{AF741F6E-A506-184B-837F-000EE5BACE17}" destId="{B565993A-FA98-5443-AF83-9D0B16A40714}" srcOrd="1" destOrd="0" parTransId="{79B92BD3-3E2C-6647-AF6C-C46CF1F1B2B7}" sibTransId="{46807A97-98ED-1942-BF29-2329360DD915}"/>
    <dgm:cxn modelId="{5BE391FA-61E1-534E-B068-3BDF30455B9F}" srcId="{CC66B570-4C85-BA4D-A12E-CC85B3646C44}" destId="{059E0075-0B03-C44D-A666-523109F25621}" srcOrd="1" destOrd="0" parTransId="{7E59A543-391E-6F4B-AF88-A90B0FC5F35B}" sibTransId="{780F76AD-4939-AF4C-89AE-B44216CB4E61}"/>
    <dgm:cxn modelId="{1E603066-CA4B-B049-BDFE-46655759D88C}" type="presParOf" srcId="{9830F090-5584-ED44-B262-9DCBA34D83EF}" destId="{CE2DEB09-62FD-EF43-8E23-1EB307336984}" srcOrd="0" destOrd="0" presId="urn:microsoft.com/office/officeart/2005/8/layout/hierarchy1"/>
    <dgm:cxn modelId="{697B1356-3C1B-CD4D-9B6C-586AFF597805}" type="presParOf" srcId="{CE2DEB09-62FD-EF43-8E23-1EB307336984}" destId="{3C1C4CD0-75A9-8749-AA08-F74379E51CC8}" srcOrd="0" destOrd="0" presId="urn:microsoft.com/office/officeart/2005/8/layout/hierarchy1"/>
    <dgm:cxn modelId="{5217BAAB-BF68-9242-9394-46C45A2A199B}" type="presParOf" srcId="{3C1C4CD0-75A9-8749-AA08-F74379E51CC8}" destId="{8A577D66-3E76-E945-AAD0-9F26568F65F8}" srcOrd="0" destOrd="0" presId="urn:microsoft.com/office/officeart/2005/8/layout/hierarchy1"/>
    <dgm:cxn modelId="{CA64EE70-8970-B743-85B6-154221A230D7}" type="presParOf" srcId="{3C1C4CD0-75A9-8749-AA08-F74379E51CC8}" destId="{C65260CB-14E7-9043-A6C6-0193683EC9E1}" srcOrd="1" destOrd="0" presId="urn:microsoft.com/office/officeart/2005/8/layout/hierarchy1"/>
    <dgm:cxn modelId="{8B3C7D68-7D40-294C-A092-A1B8F81882C8}" type="presParOf" srcId="{CE2DEB09-62FD-EF43-8E23-1EB307336984}" destId="{E6D240EF-72DE-EA48-A669-FBE94B53D26F}" srcOrd="1" destOrd="0" presId="urn:microsoft.com/office/officeart/2005/8/layout/hierarchy1"/>
    <dgm:cxn modelId="{AE3334D1-6690-9F45-B802-6F3A9B665DBF}" type="presParOf" srcId="{E6D240EF-72DE-EA48-A669-FBE94B53D26F}" destId="{5C383FB6-DFB3-8744-B7CE-66AE93927606}" srcOrd="0" destOrd="0" presId="urn:microsoft.com/office/officeart/2005/8/layout/hierarchy1"/>
    <dgm:cxn modelId="{CDBC9A75-F72E-C94D-AEA3-39BDCB39C679}" type="presParOf" srcId="{E6D240EF-72DE-EA48-A669-FBE94B53D26F}" destId="{7B1C4E9F-1314-F249-B8C5-B798A2ABD78D}" srcOrd="1" destOrd="0" presId="urn:microsoft.com/office/officeart/2005/8/layout/hierarchy1"/>
    <dgm:cxn modelId="{43F18EEF-88F4-5948-A11D-EE0B452B60DF}" type="presParOf" srcId="{7B1C4E9F-1314-F249-B8C5-B798A2ABD78D}" destId="{65F8F2E5-4234-994E-912F-2797DBB1BD1D}" srcOrd="0" destOrd="0" presId="urn:microsoft.com/office/officeart/2005/8/layout/hierarchy1"/>
    <dgm:cxn modelId="{616EAF35-1566-014A-9205-9FCF62162311}" type="presParOf" srcId="{65F8F2E5-4234-994E-912F-2797DBB1BD1D}" destId="{1517A1AA-5799-C54E-A646-7D509C9DE11B}" srcOrd="0" destOrd="0" presId="urn:microsoft.com/office/officeart/2005/8/layout/hierarchy1"/>
    <dgm:cxn modelId="{E049504A-1381-B44E-8FF8-75971FA0CE18}" type="presParOf" srcId="{65F8F2E5-4234-994E-912F-2797DBB1BD1D}" destId="{9A4683D3-54B7-F24E-8611-CCACE02899DA}" srcOrd="1" destOrd="0" presId="urn:microsoft.com/office/officeart/2005/8/layout/hierarchy1"/>
    <dgm:cxn modelId="{B2F9162E-D257-FF47-B535-88DACAED8EC7}" type="presParOf" srcId="{7B1C4E9F-1314-F249-B8C5-B798A2ABD78D}" destId="{4A59D7F6-DB21-2F45-AF04-F40546495016}" srcOrd="1" destOrd="0" presId="urn:microsoft.com/office/officeart/2005/8/layout/hierarchy1"/>
    <dgm:cxn modelId="{1E97E850-EF55-0240-B773-27E954C4CF76}" type="presParOf" srcId="{4A59D7F6-DB21-2F45-AF04-F40546495016}" destId="{C5D5A6CB-20D5-3D4E-8797-0BD1A93CB54F}" srcOrd="0" destOrd="0" presId="urn:microsoft.com/office/officeart/2005/8/layout/hierarchy1"/>
    <dgm:cxn modelId="{8E8142FC-05AB-3141-AD18-BDF37B14BFC2}" type="presParOf" srcId="{4A59D7F6-DB21-2F45-AF04-F40546495016}" destId="{C63CF1D0-D4A7-AA44-A171-22945FA91A69}" srcOrd="1" destOrd="0" presId="urn:microsoft.com/office/officeart/2005/8/layout/hierarchy1"/>
    <dgm:cxn modelId="{93153F3A-D8CE-A54B-98F6-3A13422F4CD8}" type="presParOf" srcId="{C63CF1D0-D4A7-AA44-A171-22945FA91A69}" destId="{7A3D64E0-6E7A-B74C-A14C-279CB5DD1D7E}" srcOrd="0" destOrd="0" presId="urn:microsoft.com/office/officeart/2005/8/layout/hierarchy1"/>
    <dgm:cxn modelId="{F74D5FBF-1637-B24B-B796-59C4B9A03A90}" type="presParOf" srcId="{7A3D64E0-6E7A-B74C-A14C-279CB5DD1D7E}" destId="{2E11A85D-5E72-BB4D-A227-FF1CF8F04731}" srcOrd="0" destOrd="0" presId="urn:microsoft.com/office/officeart/2005/8/layout/hierarchy1"/>
    <dgm:cxn modelId="{1D0238A4-D578-B64F-8D08-C25FDA861C03}" type="presParOf" srcId="{7A3D64E0-6E7A-B74C-A14C-279CB5DD1D7E}" destId="{1C5B3BD3-DD3C-8E4B-88C2-71E18F55D585}" srcOrd="1" destOrd="0" presId="urn:microsoft.com/office/officeart/2005/8/layout/hierarchy1"/>
    <dgm:cxn modelId="{A10B64DC-925D-E147-BC22-E5BC651BA325}" type="presParOf" srcId="{C63CF1D0-D4A7-AA44-A171-22945FA91A69}" destId="{0128F53F-ED53-1143-A477-9090C05082D2}" srcOrd="1" destOrd="0" presId="urn:microsoft.com/office/officeart/2005/8/layout/hierarchy1"/>
    <dgm:cxn modelId="{0E5C2994-2AD9-1343-8EFA-5E6E80A699ED}" type="presParOf" srcId="{4A59D7F6-DB21-2F45-AF04-F40546495016}" destId="{87219157-5694-4144-A4B5-A554B5BC927B}" srcOrd="2" destOrd="0" presId="urn:microsoft.com/office/officeart/2005/8/layout/hierarchy1"/>
    <dgm:cxn modelId="{3C64C9EF-1C50-5549-8DD0-68FC3D402561}" type="presParOf" srcId="{4A59D7F6-DB21-2F45-AF04-F40546495016}" destId="{CFAB9DD1-E41A-0543-A423-1D41C260D5CE}" srcOrd="3" destOrd="0" presId="urn:microsoft.com/office/officeart/2005/8/layout/hierarchy1"/>
    <dgm:cxn modelId="{66083920-2C70-9F47-8611-44A2E6EADC99}" type="presParOf" srcId="{CFAB9DD1-E41A-0543-A423-1D41C260D5CE}" destId="{ECCC2207-528D-D64B-88A7-99526AD1B1A5}" srcOrd="0" destOrd="0" presId="urn:microsoft.com/office/officeart/2005/8/layout/hierarchy1"/>
    <dgm:cxn modelId="{8A76842E-CBA6-1445-A6BD-D5CB479E6ECF}" type="presParOf" srcId="{ECCC2207-528D-D64B-88A7-99526AD1B1A5}" destId="{96064D63-1810-EC40-9D9C-DA6D56B6A701}" srcOrd="0" destOrd="0" presId="urn:microsoft.com/office/officeart/2005/8/layout/hierarchy1"/>
    <dgm:cxn modelId="{694D58BA-0C38-B246-8585-72199B0C8740}" type="presParOf" srcId="{ECCC2207-528D-D64B-88A7-99526AD1B1A5}" destId="{C835B103-66E3-624E-93DD-5DDDB7A04E5C}" srcOrd="1" destOrd="0" presId="urn:microsoft.com/office/officeart/2005/8/layout/hierarchy1"/>
    <dgm:cxn modelId="{99D59B3E-DA60-3649-BFE4-3E43FBE41211}" type="presParOf" srcId="{CFAB9DD1-E41A-0543-A423-1D41C260D5CE}" destId="{43D21F39-27B3-A549-945C-98FC234D409E}" srcOrd="1" destOrd="0" presId="urn:microsoft.com/office/officeart/2005/8/layout/hierarchy1"/>
    <dgm:cxn modelId="{DD159E5D-B7A3-5543-BFB1-0C604D893FD6}" type="presParOf" srcId="{E6D240EF-72DE-EA48-A669-FBE94B53D26F}" destId="{34038E6F-16DB-7B4D-852A-524EE0A6D1A0}" srcOrd="2" destOrd="0" presId="urn:microsoft.com/office/officeart/2005/8/layout/hierarchy1"/>
    <dgm:cxn modelId="{E04B3C21-96F4-1B4F-8584-40E058D643A3}" type="presParOf" srcId="{E6D240EF-72DE-EA48-A669-FBE94B53D26F}" destId="{7063773B-D51F-354F-A045-2C0493A539FE}" srcOrd="3" destOrd="0" presId="urn:microsoft.com/office/officeart/2005/8/layout/hierarchy1"/>
    <dgm:cxn modelId="{89D0EF4F-CB49-5B44-B59E-0E0B142CF8B1}" type="presParOf" srcId="{7063773B-D51F-354F-A045-2C0493A539FE}" destId="{EAC261A3-5090-5141-8210-FF88D2C38A13}" srcOrd="0" destOrd="0" presId="urn:microsoft.com/office/officeart/2005/8/layout/hierarchy1"/>
    <dgm:cxn modelId="{701B94EA-9B9B-274B-A14D-7F92CD87692F}" type="presParOf" srcId="{EAC261A3-5090-5141-8210-FF88D2C38A13}" destId="{4D3549AE-0920-B44B-8140-9D8B3D464F14}" srcOrd="0" destOrd="0" presId="urn:microsoft.com/office/officeart/2005/8/layout/hierarchy1"/>
    <dgm:cxn modelId="{3D9CD3AA-F34F-A345-B898-4EDFE533FBDB}" type="presParOf" srcId="{EAC261A3-5090-5141-8210-FF88D2C38A13}" destId="{C8BE22F2-0DFF-754E-8230-191950B6DE0A}" srcOrd="1" destOrd="0" presId="urn:microsoft.com/office/officeart/2005/8/layout/hierarchy1"/>
    <dgm:cxn modelId="{08C5C095-4BC6-E34F-B7E0-10DCB87C3569}" type="presParOf" srcId="{7063773B-D51F-354F-A045-2C0493A539FE}" destId="{AC567A08-C139-CC4A-BEA0-4C0A63458C8F}" srcOrd="1" destOrd="0" presId="urn:microsoft.com/office/officeart/2005/8/layout/hierarchy1"/>
    <dgm:cxn modelId="{C3C415B3-9283-AE40-A0FF-F1D4ED10EFC9}" type="presParOf" srcId="{AC567A08-C139-CC4A-BEA0-4C0A63458C8F}" destId="{7353EBD3-1ADA-2740-A9DE-E522752A985D}" srcOrd="0" destOrd="0" presId="urn:microsoft.com/office/officeart/2005/8/layout/hierarchy1"/>
    <dgm:cxn modelId="{C96B1D7E-7542-8E48-AA4A-54DA51AED148}" type="presParOf" srcId="{AC567A08-C139-CC4A-BEA0-4C0A63458C8F}" destId="{4DEAB7A0-8039-D848-B36F-9DD0F781D6BA}" srcOrd="1" destOrd="0" presId="urn:microsoft.com/office/officeart/2005/8/layout/hierarchy1"/>
    <dgm:cxn modelId="{D49D1029-B6AE-9040-97B0-E58BABEAB24F}" type="presParOf" srcId="{4DEAB7A0-8039-D848-B36F-9DD0F781D6BA}" destId="{B088C096-C264-1147-8F80-682DAF83EA68}" srcOrd="0" destOrd="0" presId="urn:microsoft.com/office/officeart/2005/8/layout/hierarchy1"/>
    <dgm:cxn modelId="{C2C1C6F8-A885-C240-A237-3B81CCFD1A35}" type="presParOf" srcId="{B088C096-C264-1147-8F80-682DAF83EA68}" destId="{C08F66C8-312B-EA40-B697-EAB41DD30837}" srcOrd="0" destOrd="0" presId="urn:microsoft.com/office/officeart/2005/8/layout/hierarchy1"/>
    <dgm:cxn modelId="{6DE4A921-D281-B240-AA38-19D58F740B24}" type="presParOf" srcId="{B088C096-C264-1147-8F80-682DAF83EA68}" destId="{F8FEAD69-6357-5042-9285-D94F8A972434}" srcOrd="1" destOrd="0" presId="urn:microsoft.com/office/officeart/2005/8/layout/hierarchy1"/>
    <dgm:cxn modelId="{332157E4-DF11-934E-861B-4CD86EFD7748}" type="presParOf" srcId="{4DEAB7A0-8039-D848-B36F-9DD0F781D6BA}" destId="{66B81F2E-BF62-3946-BE9D-E5E99BDCFBF4}" srcOrd="1" destOrd="0" presId="urn:microsoft.com/office/officeart/2005/8/layout/hierarchy1"/>
    <dgm:cxn modelId="{12FED3A1-EF04-7148-B47E-6CCEC1B92944}" type="presParOf" srcId="{AC567A08-C139-CC4A-BEA0-4C0A63458C8F}" destId="{BBA78720-FD4F-034E-A8E8-63F6A47631F8}" srcOrd="2" destOrd="0" presId="urn:microsoft.com/office/officeart/2005/8/layout/hierarchy1"/>
    <dgm:cxn modelId="{D656C3BC-761B-5F42-AD22-4943E4C688CB}" type="presParOf" srcId="{AC567A08-C139-CC4A-BEA0-4C0A63458C8F}" destId="{5D21CBB6-A31B-0E4C-ABAE-E10E893FAEF9}" srcOrd="3" destOrd="0" presId="urn:microsoft.com/office/officeart/2005/8/layout/hierarchy1"/>
    <dgm:cxn modelId="{67347DA9-265A-DC48-AD2F-B34FF821C4D6}" type="presParOf" srcId="{5D21CBB6-A31B-0E4C-ABAE-E10E893FAEF9}" destId="{FC0B6E29-6F56-C941-A7D3-28208599F90F}" srcOrd="0" destOrd="0" presId="urn:microsoft.com/office/officeart/2005/8/layout/hierarchy1"/>
    <dgm:cxn modelId="{41B10B9C-0422-554B-B920-5CE68C921628}" type="presParOf" srcId="{FC0B6E29-6F56-C941-A7D3-28208599F90F}" destId="{B5428DAC-442B-DC47-92C3-C4B5CA2839CD}" srcOrd="0" destOrd="0" presId="urn:microsoft.com/office/officeart/2005/8/layout/hierarchy1"/>
    <dgm:cxn modelId="{61D7C565-2D7D-FB40-B5AF-AB629AE2C3DE}" type="presParOf" srcId="{FC0B6E29-6F56-C941-A7D3-28208599F90F}" destId="{0942EF89-FE7E-B34F-9A56-374F27156B1A}" srcOrd="1" destOrd="0" presId="urn:microsoft.com/office/officeart/2005/8/layout/hierarchy1"/>
    <dgm:cxn modelId="{2D58F976-71C6-A34D-A9AA-2AAC40F05FAF}" type="presParOf" srcId="{5D21CBB6-A31B-0E4C-ABAE-E10E893FAEF9}" destId="{DBCDEF7F-0895-1048-98F4-6C78E0A1ED7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B9157E-C1CE-4B19-9380-26232C860006}"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fr-FR"/>
        </a:p>
      </dgm:t>
    </dgm:pt>
    <dgm:pt modelId="{AFE1E8FD-4490-4A0D-A0D2-8C4A555A0B06}">
      <dgm:prSet phldrT="[Texte]"/>
      <dgm:spPr/>
      <dgm:t>
        <a:bodyPr/>
        <a:lstStyle/>
        <a:p>
          <a:r>
            <a:rPr lang="fr-FR" dirty="0"/>
            <a:t>1</a:t>
          </a:r>
          <a:r>
            <a:rPr lang="fr-FR" baseline="30000" dirty="0"/>
            <a:t>st</a:t>
          </a:r>
          <a:r>
            <a:rPr lang="fr-FR" dirty="0"/>
            <a:t> </a:t>
          </a:r>
          <a:r>
            <a:rPr lang="fr-FR" dirty="0" err="1"/>
            <a:t>step</a:t>
          </a:r>
          <a:r>
            <a:rPr lang="fr-FR" dirty="0"/>
            <a:t>: </a:t>
          </a:r>
        </a:p>
        <a:p>
          <a:r>
            <a:rPr lang="fr-FR" dirty="0"/>
            <a:t>Co-</a:t>
          </a:r>
          <a:r>
            <a:rPr lang="fr-FR" dirty="0" err="1"/>
            <a:t>developers</a:t>
          </a:r>
          <a:endParaRPr lang="fr-FR" dirty="0"/>
        </a:p>
      </dgm:t>
    </dgm:pt>
    <dgm:pt modelId="{9AF96404-F5FC-4A64-B687-66451C804831}" type="parTrans" cxnId="{76155876-D736-4215-9D8C-2B9FB3CF2549}">
      <dgm:prSet/>
      <dgm:spPr/>
      <dgm:t>
        <a:bodyPr/>
        <a:lstStyle/>
        <a:p>
          <a:endParaRPr lang="fr-FR"/>
        </a:p>
      </dgm:t>
    </dgm:pt>
    <dgm:pt modelId="{3C391956-1FFC-4D15-AC6A-73A4F5BAE112}" type="sibTrans" cxnId="{76155876-D736-4215-9D8C-2B9FB3CF2549}">
      <dgm:prSet/>
      <dgm:spPr/>
      <dgm:t>
        <a:bodyPr/>
        <a:lstStyle/>
        <a:p>
          <a:endParaRPr lang="fr-FR"/>
        </a:p>
      </dgm:t>
    </dgm:pt>
    <dgm:pt modelId="{3D9F3265-49F9-4230-A154-FA29960CADBF}">
      <dgm:prSet phldrT="[Texte]"/>
      <dgm:spPr/>
      <dgm:t>
        <a:bodyPr/>
        <a:lstStyle/>
        <a:p>
          <a:r>
            <a:rPr lang="fr-FR" sz="3400" dirty="0"/>
            <a:t>3</a:t>
          </a:r>
          <a:r>
            <a:rPr lang="fr-FR" sz="3400" baseline="30000" dirty="0"/>
            <a:t>rd</a:t>
          </a:r>
          <a:r>
            <a:rPr lang="fr-FR" sz="3400" dirty="0"/>
            <a:t> </a:t>
          </a:r>
          <a:r>
            <a:rPr lang="fr-FR" sz="3400" dirty="0" err="1"/>
            <a:t>step</a:t>
          </a:r>
          <a:r>
            <a:rPr lang="fr-FR" sz="3400" dirty="0"/>
            <a:t>:</a:t>
          </a:r>
        </a:p>
        <a:p>
          <a:r>
            <a:rPr lang="fr-FR" sz="3400" dirty="0"/>
            <a:t>Participant feedback</a:t>
          </a:r>
        </a:p>
      </dgm:t>
    </dgm:pt>
    <dgm:pt modelId="{15EF952D-D7CB-4D4F-B6F5-45FD1BBD6850}" type="parTrans" cxnId="{8A10A34D-DCC0-4606-94E0-84EE1D7B1203}">
      <dgm:prSet/>
      <dgm:spPr/>
      <dgm:t>
        <a:bodyPr/>
        <a:lstStyle/>
        <a:p>
          <a:endParaRPr lang="fr-FR"/>
        </a:p>
      </dgm:t>
    </dgm:pt>
    <dgm:pt modelId="{87F50BB3-0DBB-4264-B8F9-24529A394E46}" type="sibTrans" cxnId="{8A10A34D-DCC0-4606-94E0-84EE1D7B1203}">
      <dgm:prSet/>
      <dgm:spPr/>
      <dgm:t>
        <a:bodyPr/>
        <a:lstStyle/>
        <a:p>
          <a:endParaRPr lang="fr-FR"/>
        </a:p>
      </dgm:t>
    </dgm:pt>
    <dgm:pt modelId="{7A1AD91A-66C8-4139-9B44-10B94E03C4F1}">
      <dgm:prSet phldrT="[Texte]" custT="1"/>
      <dgm:spPr/>
      <dgm:t>
        <a:bodyPr/>
        <a:lstStyle/>
        <a:p>
          <a:r>
            <a:rPr lang="fr-FR" sz="2400" b="1" dirty="0"/>
            <a:t>2</a:t>
          </a:r>
          <a:r>
            <a:rPr lang="fr-FR" sz="2400" b="1" baseline="30000" dirty="0"/>
            <a:t>nd</a:t>
          </a:r>
          <a:r>
            <a:rPr lang="fr-FR" sz="2400" b="1" dirty="0"/>
            <a:t> </a:t>
          </a:r>
          <a:r>
            <a:rPr lang="fr-FR" sz="2400" b="1" dirty="0" err="1"/>
            <a:t>step</a:t>
          </a:r>
          <a:r>
            <a:rPr lang="fr-FR" sz="2400" b="1" dirty="0"/>
            <a:t>: </a:t>
          </a:r>
          <a:r>
            <a:rPr lang="fr-FR" sz="2400" b="1" dirty="0" err="1"/>
            <a:t>Stakeholder</a:t>
          </a:r>
          <a:r>
            <a:rPr lang="fr-FR" sz="2400" b="1" dirty="0"/>
            <a:t> feedback</a:t>
          </a:r>
        </a:p>
      </dgm:t>
    </dgm:pt>
    <dgm:pt modelId="{00304842-CEF8-47C0-ABF0-950664DBC947}" type="parTrans" cxnId="{8C8DD607-0C48-4450-A277-D4CA6363339B}">
      <dgm:prSet/>
      <dgm:spPr/>
      <dgm:t>
        <a:bodyPr/>
        <a:lstStyle/>
        <a:p>
          <a:endParaRPr lang="fr-FR"/>
        </a:p>
      </dgm:t>
    </dgm:pt>
    <dgm:pt modelId="{1C1FB315-340F-4018-8F61-C557C7484B80}" type="sibTrans" cxnId="{8C8DD607-0C48-4450-A277-D4CA6363339B}">
      <dgm:prSet/>
      <dgm:spPr/>
      <dgm:t>
        <a:bodyPr/>
        <a:lstStyle/>
        <a:p>
          <a:endParaRPr lang="fr-FR"/>
        </a:p>
      </dgm:t>
    </dgm:pt>
    <dgm:pt modelId="{2E927EFB-A948-49B5-8CA6-96B87BC9D3CA}" type="pres">
      <dgm:prSet presAssocID="{6BB9157E-C1CE-4B19-9380-26232C860006}" presName="Name0" presStyleCnt="0">
        <dgm:presLayoutVars>
          <dgm:dir/>
          <dgm:animLvl val="lvl"/>
          <dgm:resizeHandles val="exact"/>
        </dgm:presLayoutVars>
      </dgm:prSet>
      <dgm:spPr/>
    </dgm:pt>
    <dgm:pt modelId="{B94BB712-5C4C-41D4-B8A1-00D98EDBEE83}" type="pres">
      <dgm:prSet presAssocID="{AFE1E8FD-4490-4A0D-A0D2-8C4A555A0B06}" presName="linNode" presStyleCnt="0"/>
      <dgm:spPr/>
    </dgm:pt>
    <dgm:pt modelId="{AFE5B93C-8E2B-4864-AF78-EE603FDBD9B4}" type="pres">
      <dgm:prSet presAssocID="{AFE1E8FD-4490-4A0D-A0D2-8C4A555A0B06}" presName="parentText" presStyleLbl="node1" presStyleIdx="0" presStyleCnt="3">
        <dgm:presLayoutVars>
          <dgm:chMax val="1"/>
          <dgm:bulletEnabled val="1"/>
        </dgm:presLayoutVars>
      </dgm:prSet>
      <dgm:spPr/>
    </dgm:pt>
    <dgm:pt modelId="{D6972EB0-4A89-411E-86FF-A894A9DE41BC}" type="pres">
      <dgm:prSet presAssocID="{3C391956-1FFC-4D15-AC6A-73A4F5BAE112}" presName="sp" presStyleCnt="0"/>
      <dgm:spPr/>
    </dgm:pt>
    <dgm:pt modelId="{B445777A-31E7-4DDC-9FCC-0B96653DC6E2}" type="pres">
      <dgm:prSet presAssocID="{7A1AD91A-66C8-4139-9B44-10B94E03C4F1}" presName="linNode" presStyleCnt="0"/>
      <dgm:spPr/>
    </dgm:pt>
    <dgm:pt modelId="{FF6B40E4-38BE-4C10-8DA2-4D9459AF200E}" type="pres">
      <dgm:prSet presAssocID="{7A1AD91A-66C8-4139-9B44-10B94E03C4F1}" presName="parentText" presStyleLbl="node1" presStyleIdx="1" presStyleCnt="3">
        <dgm:presLayoutVars>
          <dgm:chMax val="1"/>
          <dgm:bulletEnabled val="1"/>
        </dgm:presLayoutVars>
      </dgm:prSet>
      <dgm:spPr/>
    </dgm:pt>
    <dgm:pt modelId="{40A108EF-AD84-49C1-BA12-7144E9C8FC5C}" type="pres">
      <dgm:prSet presAssocID="{1C1FB315-340F-4018-8F61-C557C7484B80}" presName="sp" presStyleCnt="0"/>
      <dgm:spPr/>
    </dgm:pt>
    <dgm:pt modelId="{A3E425B2-8C14-4691-95E4-D1E7D1C57291}" type="pres">
      <dgm:prSet presAssocID="{3D9F3265-49F9-4230-A154-FA29960CADBF}" presName="linNode" presStyleCnt="0"/>
      <dgm:spPr/>
    </dgm:pt>
    <dgm:pt modelId="{24EF2588-F48F-4C3D-8B8D-E101D5B43861}" type="pres">
      <dgm:prSet presAssocID="{3D9F3265-49F9-4230-A154-FA29960CADBF}" presName="parentText" presStyleLbl="node1" presStyleIdx="2" presStyleCnt="3">
        <dgm:presLayoutVars>
          <dgm:chMax val="1"/>
          <dgm:bulletEnabled val="1"/>
        </dgm:presLayoutVars>
      </dgm:prSet>
      <dgm:spPr/>
    </dgm:pt>
  </dgm:ptLst>
  <dgm:cxnLst>
    <dgm:cxn modelId="{8C8DD607-0C48-4450-A277-D4CA6363339B}" srcId="{6BB9157E-C1CE-4B19-9380-26232C860006}" destId="{7A1AD91A-66C8-4139-9B44-10B94E03C4F1}" srcOrd="1" destOrd="0" parTransId="{00304842-CEF8-47C0-ABF0-950664DBC947}" sibTransId="{1C1FB315-340F-4018-8F61-C557C7484B80}"/>
    <dgm:cxn modelId="{5E39D009-A17F-4D13-A410-2A26016459C2}" type="presOf" srcId="{6BB9157E-C1CE-4B19-9380-26232C860006}" destId="{2E927EFB-A948-49B5-8CA6-96B87BC9D3CA}" srcOrd="0" destOrd="0" presId="urn:microsoft.com/office/officeart/2005/8/layout/vList5"/>
    <dgm:cxn modelId="{5ECD970C-17F7-4CDA-9E92-44321BA7CBB7}" type="presOf" srcId="{7A1AD91A-66C8-4139-9B44-10B94E03C4F1}" destId="{FF6B40E4-38BE-4C10-8DA2-4D9459AF200E}" srcOrd="0" destOrd="0" presId="urn:microsoft.com/office/officeart/2005/8/layout/vList5"/>
    <dgm:cxn modelId="{9690883F-F806-404C-A75B-4EFA4F4A492C}" type="presOf" srcId="{3D9F3265-49F9-4230-A154-FA29960CADBF}" destId="{24EF2588-F48F-4C3D-8B8D-E101D5B43861}" srcOrd="0" destOrd="0" presId="urn:microsoft.com/office/officeart/2005/8/layout/vList5"/>
    <dgm:cxn modelId="{8A10A34D-DCC0-4606-94E0-84EE1D7B1203}" srcId="{6BB9157E-C1CE-4B19-9380-26232C860006}" destId="{3D9F3265-49F9-4230-A154-FA29960CADBF}" srcOrd="2" destOrd="0" parTransId="{15EF952D-D7CB-4D4F-B6F5-45FD1BBD6850}" sibTransId="{87F50BB3-0DBB-4264-B8F9-24529A394E46}"/>
    <dgm:cxn modelId="{C26CD755-C208-4667-A46A-1CF00FEB484F}" type="presOf" srcId="{AFE1E8FD-4490-4A0D-A0D2-8C4A555A0B06}" destId="{AFE5B93C-8E2B-4864-AF78-EE603FDBD9B4}" srcOrd="0" destOrd="0" presId="urn:microsoft.com/office/officeart/2005/8/layout/vList5"/>
    <dgm:cxn modelId="{76155876-D736-4215-9D8C-2B9FB3CF2549}" srcId="{6BB9157E-C1CE-4B19-9380-26232C860006}" destId="{AFE1E8FD-4490-4A0D-A0D2-8C4A555A0B06}" srcOrd="0" destOrd="0" parTransId="{9AF96404-F5FC-4A64-B687-66451C804831}" sibTransId="{3C391956-1FFC-4D15-AC6A-73A4F5BAE112}"/>
    <dgm:cxn modelId="{BB55035B-B2C0-4425-8653-26E1D3C0D684}" type="presParOf" srcId="{2E927EFB-A948-49B5-8CA6-96B87BC9D3CA}" destId="{B94BB712-5C4C-41D4-B8A1-00D98EDBEE83}" srcOrd="0" destOrd="0" presId="urn:microsoft.com/office/officeart/2005/8/layout/vList5"/>
    <dgm:cxn modelId="{CC46DF0A-80DA-495C-878E-36DD578B393F}" type="presParOf" srcId="{B94BB712-5C4C-41D4-B8A1-00D98EDBEE83}" destId="{AFE5B93C-8E2B-4864-AF78-EE603FDBD9B4}" srcOrd="0" destOrd="0" presId="urn:microsoft.com/office/officeart/2005/8/layout/vList5"/>
    <dgm:cxn modelId="{68458213-6CFF-469A-8FFC-6747D1AC7430}" type="presParOf" srcId="{2E927EFB-A948-49B5-8CA6-96B87BC9D3CA}" destId="{D6972EB0-4A89-411E-86FF-A894A9DE41BC}" srcOrd="1" destOrd="0" presId="urn:microsoft.com/office/officeart/2005/8/layout/vList5"/>
    <dgm:cxn modelId="{E484A27C-8841-4C88-B91A-7264E43226C3}" type="presParOf" srcId="{2E927EFB-A948-49B5-8CA6-96B87BC9D3CA}" destId="{B445777A-31E7-4DDC-9FCC-0B96653DC6E2}" srcOrd="2" destOrd="0" presId="urn:microsoft.com/office/officeart/2005/8/layout/vList5"/>
    <dgm:cxn modelId="{128D7436-F729-4FFB-9FCD-F1924AC786CE}" type="presParOf" srcId="{B445777A-31E7-4DDC-9FCC-0B96653DC6E2}" destId="{FF6B40E4-38BE-4C10-8DA2-4D9459AF200E}" srcOrd="0" destOrd="0" presId="urn:microsoft.com/office/officeart/2005/8/layout/vList5"/>
    <dgm:cxn modelId="{9C6DDC7D-E7B5-46D9-8891-806299F2A5EF}" type="presParOf" srcId="{2E927EFB-A948-49B5-8CA6-96B87BC9D3CA}" destId="{40A108EF-AD84-49C1-BA12-7144E9C8FC5C}" srcOrd="3" destOrd="0" presId="urn:microsoft.com/office/officeart/2005/8/layout/vList5"/>
    <dgm:cxn modelId="{616E9178-1EFB-4F6E-B1ED-984D6E7C5CF5}" type="presParOf" srcId="{2E927EFB-A948-49B5-8CA6-96B87BC9D3CA}" destId="{A3E425B2-8C14-4691-95E4-D1E7D1C57291}" srcOrd="4" destOrd="0" presId="urn:microsoft.com/office/officeart/2005/8/layout/vList5"/>
    <dgm:cxn modelId="{0E524B78-0447-4EC7-BC01-054A1CBD4897}" type="presParOf" srcId="{A3E425B2-8C14-4691-95E4-D1E7D1C57291}" destId="{24EF2588-F48F-4C3D-8B8D-E101D5B4386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19254B-8CF3-6F4E-AFFC-01419CBED71B}" type="doc">
      <dgm:prSet loTypeId="urn:microsoft.com/office/officeart/2005/8/layout/cycle6" loCatId="" qsTypeId="urn:microsoft.com/office/officeart/2005/8/quickstyle/simple4" qsCatId="simple" csTypeId="urn:microsoft.com/office/officeart/2005/8/colors/colorful1" csCatId="colorful" phldr="1"/>
      <dgm:spPr/>
      <dgm:t>
        <a:bodyPr/>
        <a:lstStyle/>
        <a:p>
          <a:endParaRPr lang="fr-FR"/>
        </a:p>
      </dgm:t>
    </dgm:pt>
    <dgm:pt modelId="{A41FFAB1-8EAC-E042-BEC8-B4327F180E49}">
      <dgm:prSet phldrT="[Texte]" custT="1"/>
      <dgm:spPr/>
      <dgm:t>
        <a:bodyPr/>
        <a:lstStyle/>
        <a:p>
          <a:r>
            <a:rPr lang="en-CA" sz="1800" dirty="0"/>
            <a:t>Who gets to be studied?</a:t>
          </a:r>
          <a:endParaRPr lang="fr-FR" sz="1800" dirty="0"/>
        </a:p>
      </dgm:t>
    </dgm:pt>
    <dgm:pt modelId="{77E124C9-5489-2543-93E8-C900F681FCEE}" type="parTrans" cxnId="{72F36E66-2A8D-524F-928E-E81C14892E42}">
      <dgm:prSet/>
      <dgm:spPr/>
      <dgm:t>
        <a:bodyPr/>
        <a:lstStyle/>
        <a:p>
          <a:endParaRPr lang="fr-FR"/>
        </a:p>
      </dgm:t>
    </dgm:pt>
    <dgm:pt modelId="{1D7B088C-262A-DD4C-A0FB-FDEC62B855F2}" type="sibTrans" cxnId="{72F36E66-2A8D-524F-928E-E81C14892E42}">
      <dgm:prSet/>
      <dgm:spPr/>
      <dgm:t>
        <a:bodyPr/>
        <a:lstStyle/>
        <a:p>
          <a:endParaRPr lang="fr-FR"/>
        </a:p>
      </dgm:t>
    </dgm:pt>
    <dgm:pt modelId="{82EB3111-8FF5-E048-85F4-4824ECDFA978}">
      <dgm:prSet phldrT="[Texte]" custT="1"/>
      <dgm:spPr/>
      <dgm:t>
        <a:bodyPr/>
        <a:lstStyle/>
        <a:p>
          <a:r>
            <a:rPr lang="fr-FR" sz="1800" dirty="0" err="1"/>
            <a:t>Definitions</a:t>
          </a:r>
          <a:endParaRPr lang="fr-FR" sz="1800" dirty="0"/>
        </a:p>
      </dgm:t>
    </dgm:pt>
    <dgm:pt modelId="{36B674C0-049D-E945-B7A4-7805F7D889A5}" type="parTrans" cxnId="{C1528383-AD1B-AE45-B148-C828EA5E82D6}">
      <dgm:prSet/>
      <dgm:spPr/>
      <dgm:t>
        <a:bodyPr/>
        <a:lstStyle/>
        <a:p>
          <a:endParaRPr lang="fr-FR"/>
        </a:p>
      </dgm:t>
    </dgm:pt>
    <dgm:pt modelId="{D5D82DDB-E106-E946-B486-CE266A445D70}" type="sibTrans" cxnId="{C1528383-AD1B-AE45-B148-C828EA5E82D6}">
      <dgm:prSet/>
      <dgm:spPr/>
      <dgm:t>
        <a:bodyPr/>
        <a:lstStyle/>
        <a:p>
          <a:endParaRPr lang="fr-FR"/>
        </a:p>
      </dgm:t>
    </dgm:pt>
    <dgm:pt modelId="{3E74C991-CFCF-D448-8B11-225E7B9CAF31}">
      <dgm:prSet phldrT="[Texte]" custT="1"/>
      <dgm:spPr/>
      <dgm:t>
        <a:bodyPr/>
        <a:lstStyle/>
        <a:p>
          <a:r>
            <a:rPr lang="fr-FR" sz="1800" dirty="0" err="1"/>
            <a:t>Diagnosis</a:t>
          </a:r>
          <a:endParaRPr lang="fr-FR" sz="1800" dirty="0"/>
        </a:p>
      </dgm:t>
    </dgm:pt>
    <dgm:pt modelId="{CDDE2641-24D2-8245-9AF7-CAD5280077F1}" type="parTrans" cxnId="{040485B9-0064-6448-92D8-8CC878AB8F72}">
      <dgm:prSet/>
      <dgm:spPr/>
      <dgm:t>
        <a:bodyPr/>
        <a:lstStyle/>
        <a:p>
          <a:endParaRPr lang="fr-FR"/>
        </a:p>
      </dgm:t>
    </dgm:pt>
    <dgm:pt modelId="{21A29288-E9E8-0E48-8FF1-C6337C7C86B0}" type="sibTrans" cxnId="{040485B9-0064-6448-92D8-8CC878AB8F72}">
      <dgm:prSet/>
      <dgm:spPr/>
      <dgm:t>
        <a:bodyPr/>
        <a:lstStyle/>
        <a:p>
          <a:endParaRPr lang="fr-FR"/>
        </a:p>
      </dgm:t>
    </dgm:pt>
    <dgm:pt modelId="{61B102B5-4F09-E74F-B67A-532DC060D28A}">
      <dgm:prSet phldrT="[Texte]" custT="1"/>
      <dgm:spPr/>
      <dgm:t>
        <a:bodyPr/>
        <a:lstStyle/>
        <a:p>
          <a:r>
            <a:rPr lang="fr-FR" sz="1800" dirty="0"/>
            <a:t>Factions </a:t>
          </a:r>
          <a:r>
            <a:rPr lang="fr-FR" sz="1800" dirty="0" err="1"/>
            <a:t>within</a:t>
          </a:r>
          <a:r>
            <a:rPr lang="fr-FR" sz="1800" dirty="0"/>
            <a:t> the </a:t>
          </a:r>
          <a:r>
            <a:rPr lang="fr-FR" sz="1800" dirty="0" err="1"/>
            <a:t>community</a:t>
          </a:r>
          <a:endParaRPr lang="fr-FR" sz="1800" dirty="0"/>
        </a:p>
      </dgm:t>
    </dgm:pt>
    <dgm:pt modelId="{0359C9EC-7944-1044-B427-1A1D1B297D2D}" type="parTrans" cxnId="{150C6DE8-9692-D944-BA56-BB288E0F03C8}">
      <dgm:prSet/>
      <dgm:spPr/>
      <dgm:t>
        <a:bodyPr/>
        <a:lstStyle/>
        <a:p>
          <a:endParaRPr lang="fr-FR"/>
        </a:p>
      </dgm:t>
    </dgm:pt>
    <dgm:pt modelId="{E1D3B312-CCD7-DD47-B261-709B7E319250}" type="sibTrans" cxnId="{150C6DE8-9692-D944-BA56-BB288E0F03C8}">
      <dgm:prSet/>
      <dgm:spPr/>
      <dgm:t>
        <a:bodyPr/>
        <a:lstStyle/>
        <a:p>
          <a:endParaRPr lang="fr-FR"/>
        </a:p>
      </dgm:t>
    </dgm:pt>
    <dgm:pt modelId="{22359073-83C2-F64C-AFB1-57196EA025A7}">
      <dgm:prSet phldrT="[Texte]" custT="1"/>
      <dgm:spPr/>
      <dgm:t>
        <a:bodyPr/>
        <a:lstStyle/>
        <a:p>
          <a:r>
            <a:rPr lang="fr-FR" sz="1800" dirty="0" err="1"/>
            <a:t>Representation</a:t>
          </a:r>
          <a:endParaRPr lang="fr-FR" sz="1800" dirty="0"/>
        </a:p>
      </dgm:t>
    </dgm:pt>
    <dgm:pt modelId="{821BFEDE-AD4E-764B-986D-19067693880C}" type="parTrans" cxnId="{75CD4843-EE40-B143-9971-14F4C33E34F6}">
      <dgm:prSet/>
      <dgm:spPr/>
      <dgm:t>
        <a:bodyPr/>
        <a:lstStyle/>
        <a:p>
          <a:endParaRPr lang="fr-FR"/>
        </a:p>
      </dgm:t>
    </dgm:pt>
    <dgm:pt modelId="{3E20C25C-9BDE-2049-8B78-FCA8142B4F2A}" type="sibTrans" cxnId="{75CD4843-EE40-B143-9971-14F4C33E34F6}">
      <dgm:prSet/>
      <dgm:spPr/>
      <dgm:t>
        <a:bodyPr/>
        <a:lstStyle/>
        <a:p>
          <a:endParaRPr lang="fr-FR"/>
        </a:p>
      </dgm:t>
    </dgm:pt>
    <dgm:pt modelId="{39DCE57F-32C4-6A48-8CEE-FB7943E77CFF}" type="pres">
      <dgm:prSet presAssocID="{DF19254B-8CF3-6F4E-AFFC-01419CBED71B}" presName="cycle" presStyleCnt="0">
        <dgm:presLayoutVars>
          <dgm:dir/>
          <dgm:resizeHandles val="exact"/>
        </dgm:presLayoutVars>
      </dgm:prSet>
      <dgm:spPr/>
    </dgm:pt>
    <dgm:pt modelId="{F1678CD9-0FB5-BB48-8332-EBF5BB76FA3E}" type="pres">
      <dgm:prSet presAssocID="{A41FFAB1-8EAC-E042-BEC8-B4327F180E49}" presName="node" presStyleLbl="node1" presStyleIdx="0" presStyleCnt="5" custScaleX="167088">
        <dgm:presLayoutVars>
          <dgm:bulletEnabled val="1"/>
        </dgm:presLayoutVars>
      </dgm:prSet>
      <dgm:spPr/>
    </dgm:pt>
    <dgm:pt modelId="{F6AEEFBE-F586-774B-94DD-7129E5FBAF80}" type="pres">
      <dgm:prSet presAssocID="{A41FFAB1-8EAC-E042-BEC8-B4327F180E49}" presName="spNode" presStyleCnt="0"/>
      <dgm:spPr/>
    </dgm:pt>
    <dgm:pt modelId="{B7542D99-1339-DD43-9508-CEEF3CE4E7B6}" type="pres">
      <dgm:prSet presAssocID="{1D7B088C-262A-DD4C-A0FB-FDEC62B855F2}" presName="sibTrans" presStyleLbl="sibTrans1D1" presStyleIdx="0" presStyleCnt="5"/>
      <dgm:spPr/>
    </dgm:pt>
    <dgm:pt modelId="{8873D8BF-5351-FE4C-B9ED-A4B258183F15}" type="pres">
      <dgm:prSet presAssocID="{82EB3111-8FF5-E048-85F4-4824ECDFA978}" presName="node" presStyleLbl="node1" presStyleIdx="1" presStyleCnt="5" custScaleX="150308" custRadScaleRad="110151" custRadScaleInc="37549">
        <dgm:presLayoutVars>
          <dgm:bulletEnabled val="1"/>
        </dgm:presLayoutVars>
      </dgm:prSet>
      <dgm:spPr/>
    </dgm:pt>
    <dgm:pt modelId="{339029D9-DFE9-5F4F-937E-B2D6250946B9}" type="pres">
      <dgm:prSet presAssocID="{82EB3111-8FF5-E048-85F4-4824ECDFA978}" presName="spNode" presStyleCnt="0"/>
      <dgm:spPr/>
    </dgm:pt>
    <dgm:pt modelId="{01E76D64-C94E-CD4C-8EAA-249941AFFBC0}" type="pres">
      <dgm:prSet presAssocID="{D5D82DDB-E106-E946-B486-CE266A445D70}" presName="sibTrans" presStyleLbl="sibTrans1D1" presStyleIdx="1" presStyleCnt="5"/>
      <dgm:spPr/>
    </dgm:pt>
    <dgm:pt modelId="{C6861AD4-00A4-7845-A52E-661047AE32B8}" type="pres">
      <dgm:prSet presAssocID="{3E74C991-CFCF-D448-8B11-225E7B9CAF31}" presName="node" presStyleLbl="node1" presStyleIdx="2" presStyleCnt="5" custScaleX="153771" custRadScaleRad="105968" custRadScaleInc="-45885">
        <dgm:presLayoutVars>
          <dgm:bulletEnabled val="1"/>
        </dgm:presLayoutVars>
      </dgm:prSet>
      <dgm:spPr/>
    </dgm:pt>
    <dgm:pt modelId="{005D9AFF-166F-D540-BBA2-ADB03C68F824}" type="pres">
      <dgm:prSet presAssocID="{3E74C991-CFCF-D448-8B11-225E7B9CAF31}" presName="spNode" presStyleCnt="0"/>
      <dgm:spPr/>
    </dgm:pt>
    <dgm:pt modelId="{484040BF-D845-004D-9937-4C7946B20588}" type="pres">
      <dgm:prSet presAssocID="{21A29288-E9E8-0E48-8FF1-C6337C7C86B0}" presName="sibTrans" presStyleLbl="sibTrans1D1" presStyleIdx="2" presStyleCnt="5"/>
      <dgm:spPr/>
    </dgm:pt>
    <dgm:pt modelId="{E0722D13-40A6-E540-8C86-6968097912A2}" type="pres">
      <dgm:prSet presAssocID="{61B102B5-4F09-E74F-B67A-532DC060D28A}" presName="node" presStyleLbl="node1" presStyleIdx="3" presStyleCnt="5" custScaleX="145373" custRadScaleRad="103900" custRadScaleInc="43709">
        <dgm:presLayoutVars>
          <dgm:bulletEnabled val="1"/>
        </dgm:presLayoutVars>
      </dgm:prSet>
      <dgm:spPr/>
    </dgm:pt>
    <dgm:pt modelId="{3AB060DC-22D2-2B4D-AEAC-2E0AF242408D}" type="pres">
      <dgm:prSet presAssocID="{61B102B5-4F09-E74F-B67A-532DC060D28A}" presName="spNode" presStyleCnt="0"/>
      <dgm:spPr/>
    </dgm:pt>
    <dgm:pt modelId="{32917561-8D97-504C-A9A2-60C1B0987584}" type="pres">
      <dgm:prSet presAssocID="{E1D3B312-CCD7-DD47-B261-709B7E319250}" presName="sibTrans" presStyleLbl="sibTrans1D1" presStyleIdx="3" presStyleCnt="5"/>
      <dgm:spPr/>
    </dgm:pt>
    <dgm:pt modelId="{725BC70E-52A8-8746-A8D7-BEF7E2E8250F}" type="pres">
      <dgm:prSet presAssocID="{22359073-83C2-F64C-AFB1-57196EA025A7}" presName="node" presStyleLbl="node1" presStyleIdx="4" presStyleCnt="5" custScaleX="140553" custRadScaleRad="110863" custRadScaleInc="-37792">
        <dgm:presLayoutVars>
          <dgm:bulletEnabled val="1"/>
        </dgm:presLayoutVars>
      </dgm:prSet>
      <dgm:spPr/>
    </dgm:pt>
    <dgm:pt modelId="{131CF790-074F-3144-86E5-5E588E4A95BE}" type="pres">
      <dgm:prSet presAssocID="{22359073-83C2-F64C-AFB1-57196EA025A7}" presName="spNode" presStyleCnt="0"/>
      <dgm:spPr/>
    </dgm:pt>
    <dgm:pt modelId="{67121E9B-05F6-E948-9DB8-F9798884822D}" type="pres">
      <dgm:prSet presAssocID="{3E20C25C-9BDE-2049-8B78-FCA8142B4F2A}" presName="sibTrans" presStyleLbl="sibTrans1D1" presStyleIdx="4" presStyleCnt="5"/>
      <dgm:spPr/>
    </dgm:pt>
  </dgm:ptLst>
  <dgm:cxnLst>
    <dgm:cxn modelId="{D63F2420-D14C-3143-B2CA-208B970CC9B1}" type="presOf" srcId="{A41FFAB1-8EAC-E042-BEC8-B4327F180E49}" destId="{F1678CD9-0FB5-BB48-8332-EBF5BB76FA3E}" srcOrd="0" destOrd="0" presId="urn:microsoft.com/office/officeart/2005/8/layout/cycle6"/>
    <dgm:cxn modelId="{E6239132-BAAE-C440-B88A-726D5F310D32}" type="presOf" srcId="{3E74C991-CFCF-D448-8B11-225E7B9CAF31}" destId="{C6861AD4-00A4-7845-A52E-661047AE32B8}" srcOrd="0" destOrd="0" presId="urn:microsoft.com/office/officeart/2005/8/layout/cycle6"/>
    <dgm:cxn modelId="{75CD4843-EE40-B143-9971-14F4C33E34F6}" srcId="{DF19254B-8CF3-6F4E-AFFC-01419CBED71B}" destId="{22359073-83C2-F64C-AFB1-57196EA025A7}" srcOrd="4" destOrd="0" parTransId="{821BFEDE-AD4E-764B-986D-19067693880C}" sibTransId="{3E20C25C-9BDE-2049-8B78-FCA8142B4F2A}"/>
    <dgm:cxn modelId="{72F36E66-2A8D-524F-928E-E81C14892E42}" srcId="{DF19254B-8CF3-6F4E-AFFC-01419CBED71B}" destId="{A41FFAB1-8EAC-E042-BEC8-B4327F180E49}" srcOrd="0" destOrd="0" parTransId="{77E124C9-5489-2543-93E8-C900F681FCEE}" sibTransId="{1D7B088C-262A-DD4C-A0FB-FDEC62B855F2}"/>
    <dgm:cxn modelId="{BD4EC866-7707-424D-B567-8941B65EE73D}" type="presOf" srcId="{1D7B088C-262A-DD4C-A0FB-FDEC62B855F2}" destId="{B7542D99-1339-DD43-9508-CEEF3CE4E7B6}" srcOrd="0" destOrd="0" presId="urn:microsoft.com/office/officeart/2005/8/layout/cycle6"/>
    <dgm:cxn modelId="{E686524E-586D-394B-BD3C-F4B8FCDFE7BF}" type="presOf" srcId="{3E20C25C-9BDE-2049-8B78-FCA8142B4F2A}" destId="{67121E9B-05F6-E948-9DB8-F9798884822D}" srcOrd="0" destOrd="0" presId="urn:microsoft.com/office/officeart/2005/8/layout/cycle6"/>
    <dgm:cxn modelId="{C073556F-FCB1-1343-BA87-443EEAAC8B9B}" type="presOf" srcId="{DF19254B-8CF3-6F4E-AFFC-01419CBED71B}" destId="{39DCE57F-32C4-6A48-8CEE-FB7943E77CFF}" srcOrd="0" destOrd="0" presId="urn:microsoft.com/office/officeart/2005/8/layout/cycle6"/>
    <dgm:cxn modelId="{DD644C50-EB70-A744-B5DB-DD61F343049E}" type="presOf" srcId="{D5D82DDB-E106-E946-B486-CE266A445D70}" destId="{01E76D64-C94E-CD4C-8EAA-249941AFFBC0}" srcOrd="0" destOrd="0" presId="urn:microsoft.com/office/officeart/2005/8/layout/cycle6"/>
    <dgm:cxn modelId="{D0B4F857-1ECA-C048-B333-C78E238A7C8F}" type="presOf" srcId="{22359073-83C2-F64C-AFB1-57196EA025A7}" destId="{725BC70E-52A8-8746-A8D7-BEF7E2E8250F}" srcOrd="0" destOrd="0" presId="urn:microsoft.com/office/officeart/2005/8/layout/cycle6"/>
    <dgm:cxn modelId="{C1528383-AD1B-AE45-B148-C828EA5E82D6}" srcId="{DF19254B-8CF3-6F4E-AFFC-01419CBED71B}" destId="{82EB3111-8FF5-E048-85F4-4824ECDFA978}" srcOrd="1" destOrd="0" parTransId="{36B674C0-049D-E945-B7A4-7805F7D889A5}" sibTransId="{D5D82DDB-E106-E946-B486-CE266A445D70}"/>
    <dgm:cxn modelId="{E77E75A2-9BAC-AF4F-BCF5-569502AFFB58}" type="presOf" srcId="{21A29288-E9E8-0E48-8FF1-C6337C7C86B0}" destId="{484040BF-D845-004D-9937-4C7946B20588}" srcOrd="0" destOrd="0" presId="urn:microsoft.com/office/officeart/2005/8/layout/cycle6"/>
    <dgm:cxn modelId="{040485B9-0064-6448-92D8-8CC878AB8F72}" srcId="{DF19254B-8CF3-6F4E-AFFC-01419CBED71B}" destId="{3E74C991-CFCF-D448-8B11-225E7B9CAF31}" srcOrd="2" destOrd="0" parTransId="{CDDE2641-24D2-8245-9AF7-CAD5280077F1}" sibTransId="{21A29288-E9E8-0E48-8FF1-C6337C7C86B0}"/>
    <dgm:cxn modelId="{951789C4-195B-8C47-9B4C-6FF481F5E440}" type="presOf" srcId="{E1D3B312-CCD7-DD47-B261-709B7E319250}" destId="{32917561-8D97-504C-A9A2-60C1B0987584}" srcOrd="0" destOrd="0" presId="urn:microsoft.com/office/officeart/2005/8/layout/cycle6"/>
    <dgm:cxn modelId="{FD6216C8-AE69-7942-A131-79CAE85381AC}" type="presOf" srcId="{82EB3111-8FF5-E048-85F4-4824ECDFA978}" destId="{8873D8BF-5351-FE4C-B9ED-A4B258183F15}" srcOrd="0" destOrd="0" presId="urn:microsoft.com/office/officeart/2005/8/layout/cycle6"/>
    <dgm:cxn modelId="{F686E0D4-1A70-2A40-9667-0AEAE3F9927E}" type="presOf" srcId="{61B102B5-4F09-E74F-B67A-532DC060D28A}" destId="{E0722D13-40A6-E540-8C86-6968097912A2}" srcOrd="0" destOrd="0" presId="urn:microsoft.com/office/officeart/2005/8/layout/cycle6"/>
    <dgm:cxn modelId="{150C6DE8-9692-D944-BA56-BB288E0F03C8}" srcId="{DF19254B-8CF3-6F4E-AFFC-01419CBED71B}" destId="{61B102B5-4F09-E74F-B67A-532DC060D28A}" srcOrd="3" destOrd="0" parTransId="{0359C9EC-7944-1044-B427-1A1D1B297D2D}" sibTransId="{E1D3B312-CCD7-DD47-B261-709B7E319250}"/>
    <dgm:cxn modelId="{83CF8C30-A6C4-7846-A8AC-8CEC73BF2667}" type="presParOf" srcId="{39DCE57F-32C4-6A48-8CEE-FB7943E77CFF}" destId="{F1678CD9-0FB5-BB48-8332-EBF5BB76FA3E}" srcOrd="0" destOrd="0" presId="urn:microsoft.com/office/officeart/2005/8/layout/cycle6"/>
    <dgm:cxn modelId="{8F6745A1-5A6C-214D-8241-8F9064A94FA9}" type="presParOf" srcId="{39DCE57F-32C4-6A48-8CEE-FB7943E77CFF}" destId="{F6AEEFBE-F586-774B-94DD-7129E5FBAF80}" srcOrd="1" destOrd="0" presId="urn:microsoft.com/office/officeart/2005/8/layout/cycle6"/>
    <dgm:cxn modelId="{4FC2F202-5147-E041-9869-8E61B9AD3EE9}" type="presParOf" srcId="{39DCE57F-32C4-6A48-8CEE-FB7943E77CFF}" destId="{B7542D99-1339-DD43-9508-CEEF3CE4E7B6}" srcOrd="2" destOrd="0" presId="urn:microsoft.com/office/officeart/2005/8/layout/cycle6"/>
    <dgm:cxn modelId="{9B374133-ADC2-1743-8390-7FBFA8335199}" type="presParOf" srcId="{39DCE57F-32C4-6A48-8CEE-FB7943E77CFF}" destId="{8873D8BF-5351-FE4C-B9ED-A4B258183F15}" srcOrd="3" destOrd="0" presId="urn:microsoft.com/office/officeart/2005/8/layout/cycle6"/>
    <dgm:cxn modelId="{F918FB29-69F0-C842-A526-78DC9FC09C2A}" type="presParOf" srcId="{39DCE57F-32C4-6A48-8CEE-FB7943E77CFF}" destId="{339029D9-DFE9-5F4F-937E-B2D6250946B9}" srcOrd="4" destOrd="0" presId="urn:microsoft.com/office/officeart/2005/8/layout/cycle6"/>
    <dgm:cxn modelId="{F84A14DE-272E-4D4C-BB52-3BCA32143157}" type="presParOf" srcId="{39DCE57F-32C4-6A48-8CEE-FB7943E77CFF}" destId="{01E76D64-C94E-CD4C-8EAA-249941AFFBC0}" srcOrd="5" destOrd="0" presId="urn:microsoft.com/office/officeart/2005/8/layout/cycle6"/>
    <dgm:cxn modelId="{844628B5-8688-4545-ADB9-ECCA1D02C64A}" type="presParOf" srcId="{39DCE57F-32C4-6A48-8CEE-FB7943E77CFF}" destId="{C6861AD4-00A4-7845-A52E-661047AE32B8}" srcOrd="6" destOrd="0" presId="urn:microsoft.com/office/officeart/2005/8/layout/cycle6"/>
    <dgm:cxn modelId="{0517E28D-F79E-EA4B-9B0D-BA200AB4DB8E}" type="presParOf" srcId="{39DCE57F-32C4-6A48-8CEE-FB7943E77CFF}" destId="{005D9AFF-166F-D540-BBA2-ADB03C68F824}" srcOrd="7" destOrd="0" presId="urn:microsoft.com/office/officeart/2005/8/layout/cycle6"/>
    <dgm:cxn modelId="{EC5091C3-59E8-BE42-A5F1-BA7112513688}" type="presParOf" srcId="{39DCE57F-32C4-6A48-8CEE-FB7943E77CFF}" destId="{484040BF-D845-004D-9937-4C7946B20588}" srcOrd="8" destOrd="0" presId="urn:microsoft.com/office/officeart/2005/8/layout/cycle6"/>
    <dgm:cxn modelId="{C38354E7-261F-A74A-82DF-27E88E79F4DB}" type="presParOf" srcId="{39DCE57F-32C4-6A48-8CEE-FB7943E77CFF}" destId="{E0722D13-40A6-E540-8C86-6968097912A2}" srcOrd="9" destOrd="0" presId="urn:microsoft.com/office/officeart/2005/8/layout/cycle6"/>
    <dgm:cxn modelId="{E76BCB97-1C60-D04D-87DB-ED6D97D80C78}" type="presParOf" srcId="{39DCE57F-32C4-6A48-8CEE-FB7943E77CFF}" destId="{3AB060DC-22D2-2B4D-AEAC-2E0AF242408D}" srcOrd="10" destOrd="0" presId="urn:microsoft.com/office/officeart/2005/8/layout/cycle6"/>
    <dgm:cxn modelId="{90FA59B6-37B7-1A46-8799-D4BB6CDD902D}" type="presParOf" srcId="{39DCE57F-32C4-6A48-8CEE-FB7943E77CFF}" destId="{32917561-8D97-504C-A9A2-60C1B0987584}" srcOrd="11" destOrd="0" presId="urn:microsoft.com/office/officeart/2005/8/layout/cycle6"/>
    <dgm:cxn modelId="{9214917B-9B29-8F45-BFC5-B47E9B8D7E83}" type="presParOf" srcId="{39DCE57F-32C4-6A48-8CEE-FB7943E77CFF}" destId="{725BC70E-52A8-8746-A8D7-BEF7E2E8250F}" srcOrd="12" destOrd="0" presId="urn:microsoft.com/office/officeart/2005/8/layout/cycle6"/>
    <dgm:cxn modelId="{E4FEC001-5528-3B41-B053-1C58E5FD4043}" type="presParOf" srcId="{39DCE57F-32C4-6A48-8CEE-FB7943E77CFF}" destId="{131CF790-074F-3144-86E5-5E588E4A95BE}" srcOrd="13" destOrd="0" presId="urn:microsoft.com/office/officeart/2005/8/layout/cycle6"/>
    <dgm:cxn modelId="{E161C980-7E63-FF48-9967-46F0ECDD96E3}" type="presParOf" srcId="{39DCE57F-32C4-6A48-8CEE-FB7943E77CFF}" destId="{67121E9B-05F6-E948-9DB8-F9798884822D}"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B9157E-C1CE-4B19-9380-26232C860006}"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fr-FR"/>
        </a:p>
      </dgm:t>
    </dgm:pt>
    <dgm:pt modelId="{AFE1E8FD-4490-4A0D-A0D2-8C4A555A0B06}">
      <dgm:prSet phldrT="[Texte]"/>
      <dgm:spPr/>
      <dgm:t>
        <a:bodyPr/>
        <a:lstStyle/>
        <a:p>
          <a:r>
            <a:rPr lang="fr-FR" dirty="0"/>
            <a:t>1</a:t>
          </a:r>
          <a:r>
            <a:rPr lang="fr-FR" baseline="30000" dirty="0"/>
            <a:t>st</a:t>
          </a:r>
          <a:r>
            <a:rPr lang="fr-FR" dirty="0"/>
            <a:t> </a:t>
          </a:r>
          <a:r>
            <a:rPr lang="fr-FR" dirty="0" err="1"/>
            <a:t>step</a:t>
          </a:r>
          <a:r>
            <a:rPr lang="fr-FR" dirty="0"/>
            <a:t>: </a:t>
          </a:r>
        </a:p>
        <a:p>
          <a:r>
            <a:rPr lang="fr-FR" dirty="0"/>
            <a:t>Co-</a:t>
          </a:r>
          <a:r>
            <a:rPr lang="fr-FR" dirty="0" err="1"/>
            <a:t>developers</a:t>
          </a:r>
          <a:endParaRPr lang="fr-FR" dirty="0"/>
        </a:p>
      </dgm:t>
    </dgm:pt>
    <dgm:pt modelId="{9AF96404-F5FC-4A64-B687-66451C804831}" type="parTrans" cxnId="{76155876-D736-4215-9D8C-2B9FB3CF2549}">
      <dgm:prSet/>
      <dgm:spPr/>
      <dgm:t>
        <a:bodyPr/>
        <a:lstStyle/>
        <a:p>
          <a:endParaRPr lang="fr-FR"/>
        </a:p>
      </dgm:t>
    </dgm:pt>
    <dgm:pt modelId="{3C391956-1FFC-4D15-AC6A-73A4F5BAE112}" type="sibTrans" cxnId="{76155876-D736-4215-9D8C-2B9FB3CF2549}">
      <dgm:prSet/>
      <dgm:spPr/>
      <dgm:t>
        <a:bodyPr/>
        <a:lstStyle/>
        <a:p>
          <a:endParaRPr lang="fr-FR"/>
        </a:p>
      </dgm:t>
    </dgm:pt>
    <dgm:pt modelId="{3D9F3265-49F9-4230-A154-FA29960CADBF}">
      <dgm:prSet phldrT="[Texte]"/>
      <dgm:spPr/>
      <dgm:t>
        <a:bodyPr/>
        <a:lstStyle/>
        <a:p>
          <a:r>
            <a:rPr lang="fr-FR" sz="3400" b="1" dirty="0"/>
            <a:t>3</a:t>
          </a:r>
          <a:r>
            <a:rPr lang="fr-FR" sz="3400" b="1" baseline="30000" dirty="0"/>
            <a:t>rd</a:t>
          </a:r>
          <a:r>
            <a:rPr lang="fr-FR" sz="3400" b="1" dirty="0"/>
            <a:t> </a:t>
          </a:r>
          <a:r>
            <a:rPr lang="fr-FR" sz="3400" b="1" dirty="0" err="1"/>
            <a:t>step</a:t>
          </a:r>
          <a:r>
            <a:rPr lang="fr-FR" sz="3400" b="1" dirty="0"/>
            <a:t>:</a:t>
          </a:r>
        </a:p>
        <a:p>
          <a:r>
            <a:rPr lang="fr-FR" sz="3400" b="1" dirty="0"/>
            <a:t>Participant feedback</a:t>
          </a:r>
        </a:p>
      </dgm:t>
    </dgm:pt>
    <dgm:pt modelId="{15EF952D-D7CB-4D4F-B6F5-45FD1BBD6850}" type="parTrans" cxnId="{8A10A34D-DCC0-4606-94E0-84EE1D7B1203}">
      <dgm:prSet/>
      <dgm:spPr/>
      <dgm:t>
        <a:bodyPr/>
        <a:lstStyle/>
        <a:p>
          <a:endParaRPr lang="fr-FR"/>
        </a:p>
      </dgm:t>
    </dgm:pt>
    <dgm:pt modelId="{87F50BB3-0DBB-4264-B8F9-24529A394E46}" type="sibTrans" cxnId="{8A10A34D-DCC0-4606-94E0-84EE1D7B1203}">
      <dgm:prSet/>
      <dgm:spPr/>
      <dgm:t>
        <a:bodyPr/>
        <a:lstStyle/>
        <a:p>
          <a:endParaRPr lang="fr-FR"/>
        </a:p>
      </dgm:t>
    </dgm:pt>
    <dgm:pt modelId="{7A1AD91A-66C8-4139-9B44-10B94E03C4F1}">
      <dgm:prSet phldrT="[Texte]" custT="1"/>
      <dgm:spPr/>
      <dgm:t>
        <a:bodyPr/>
        <a:lstStyle/>
        <a:p>
          <a:r>
            <a:rPr lang="fr-FR" sz="2800" dirty="0"/>
            <a:t>2</a:t>
          </a:r>
          <a:r>
            <a:rPr lang="fr-FR" sz="2800" baseline="30000" dirty="0"/>
            <a:t>nd</a:t>
          </a:r>
          <a:r>
            <a:rPr lang="fr-FR" sz="2800" dirty="0"/>
            <a:t> </a:t>
          </a:r>
          <a:r>
            <a:rPr lang="fr-FR" sz="2800" dirty="0" err="1"/>
            <a:t>step</a:t>
          </a:r>
          <a:r>
            <a:rPr lang="fr-FR" sz="2800" dirty="0"/>
            <a:t>: </a:t>
          </a:r>
          <a:r>
            <a:rPr lang="fr-FR" sz="2800" dirty="0" err="1"/>
            <a:t>Stakeholder</a:t>
          </a:r>
          <a:r>
            <a:rPr lang="fr-FR" sz="2800" dirty="0"/>
            <a:t> feedback</a:t>
          </a:r>
        </a:p>
      </dgm:t>
    </dgm:pt>
    <dgm:pt modelId="{00304842-CEF8-47C0-ABF0-950664DBC947}" type="parTrans" cxnId="{8C8DD607-0C48-4450-A277-D4CA6363339B}">
      <dgm:prSet/>
      <dgm:spPr/>
      <dgm:t>
        <a:bodyPr/>
        <a:lstStyle/>
        <a:p>
          <a:endParaRPr lang="fr-FR"/>
        </a:p>
      </dgm:t>
    </dgm:pt>
    <dgm:pt modelId="{1C1FB315-340F-4018-8F61-C557C7484B80}" type="sibTrans" cxnId="{8C8DD607-0C48-4450-A277-D4CA6363339B}">
      <dgm:prSet/>
      <dgm:spPr/>
      <dgm:t>
        <a:bodyPr/>
        <a:lstStyle/>
        <a:p>
          <a:endParaRPr lang="fr-FR"/>
        </a:p>
      </dgm:t>
    </dgm:pt>
    <dgm:pt modelId="{2E927EFB-A948-49B5-8CA6-96B87BC9D3CA}" type="pres">
      <dgm:prSet presAssocID="{6BB9157E-C1CE-4B19-9380-26232C860006}" presName="Name0" presStyleCnt="0">
        <dgm:presLayoutVars>
          <dgm:dir/>
          <dgm:animLvl val="lvl"/>
          <dgm:resizeHandles val="exact"/>
        </dgm:presLayoutVars>
      </dgm:prSet>
      <dgm:spPr/>
    </dgm:pt>
    <dgm:pt modelId="{B94BB712-5C4C-41D4-B8A1-00D98EDBEE83}" type="pres">
      <dgm:prSet presAssocID="{AFE1E8FD-4490-4A0D-A0D2-8C4A555A0B06}" presName="linNode" presStyleCnt="0"/>
      <dgm:spPr/>
    </dgm:pt>
    <dgm:pt modelId="{AFE5B93C-8E2B-4864-AF78-EE603FDBD9B4}" type="pres">
      <dgm:prSet presAssocID="{AFE1E8FD-4490-4A0D-A0D2-8C4A555A0B06}" presName="parentText" presStyleLbl="node1" presStyleIdx="0" presStyleCnt="3">
        <dgm:presLayoutVars>
          <dgm:chMax val="1"/>
          <dgm:bulletEnabled val="1"/>
        </dgm:presLayoutVars>
      </dgm:prSet>
      <dgm:spPr/>
    </dgm:pt>
    <dgm:pt modelId="{D6972EB0-4A89-411E-86FF-A894A9DE41BC}" type="pres">
      <dgm:prSet presAssocID="{3C391956-1FFC-4D15-AC6A-73A4F5BAE112}" presName="sp" presStyleCnt="0"/>
      <dgm:spPr/>
    </dgm:pt>
    <dgm:pt modelId="{B445777A-31E7-4DDC-9FCC-0B96653DC6E2}" type="pres">
      <dgm:prSet presAssocID="{7A1AD91A-66C8-4139-9B44-10B94E03C4F1}" presName="linNode" presStyleCnt="0"/>
      <dgm:spPr/>
    </dgm:pt>
    <dgm:pt modelId="{FF6B40E4-38BE-4C10-8DA2-4D9459AF200E}" type="pres">
      <dgm:prSet presAssocID="{7A1AD91A-66C8-4139-9B44-10B94E03C4F1}" presName="parentText" presStyleLbl="node1" presStyleIdx="1" presStyleCnt="3">
        <dgm:presLayoutVars>
          <dgm:chMax val="1"/>
          <dgm:bulletEnabled val="1"/>
        </dgm:presLayoutVars>
      </dgm:prSet>
      <dgm:spPr/>
    </dgm:pt>
    <dgm:pt modelId="{40A108EF-AD84-49C1-BA12-7144E9C8FC5C}" type="pres">
      <dgm:prSet presAssocID="{1C1FB315-340F-4018-8F61-C557C7484B80}" presName="sp" presStyleCnt="0"/>
      <dgm:spPr/>
    </dgm:pt>
    <dgm:pt modelId="{A3E425B2-8C14-4691-95E4-D1E7D1C57291}" type="pres">
      <dgm:prSet presAssocID="{3D9F3265-49F9-4230-A154-FA29960CADBF}" presName="linNode" presStyleCnt="0"/>
      <dgm:spPr/>
    </dgm:pt>
    <dgm:pt modelId="{24EF2588-F48F-4C3D-8B8D-E101D5B43861}" type="pres">
      <dgm:prSet presAssocID="{3D9F3265-49F9-4230-A154-FA29960CADBF}" presName="parentText" presStyleLbl="node1" presStyleIdx="2" presStyleCnt="3">
        <dgm:presLayoutVars>
          <dgm:chMax val="1"/>
          <dgm:bulletEnabled val="1"/>
        </dgm:presLayoutVars>
      </dgm:prSet>
      <dgm:spPr/>
    </dgm:pt>
  </dgm:ptLst>
  <dgm:cxnLst>
    <dgm:cxn modelId="{8C8DD607-0C48-4450-A277-D4CA6363339B}" srcId="{6BB9157E-C1CE-4B19-9380-26232C860006}" destId="{7A1AD91A-66C8-4139-9B44-10B94E03C4F1}" srcOrd="1" destOrd="0" parTransId="{00304842-CEF8-47C0-ABF0-950664DBC947}" sibTransId="{1C1FB315-340F-4018-8F61-C557C7484B80}"/>
    <dgm:cxn modelId="{5E39D009-A17F-4D13-A410-2A26016459C2}" type="presOf" srcId="{6BB9157E-C1CE-4B19-9380-26232C860006}" destId="{2E927EFB-A948-49B5-8CA6-96B87BC9D3CA}" srcOrd="0" destOrd="0" presId="urn:microsoft.com/office/officeart/2005/8/layout/vList5"/>
    <dgm:cxn modelId="{5ECD970C-17F7-4CDA-9E92-44321BA7CBB7}" type="presOf" srcId="{7A1AD91A-66C8-4139-9B44-10B94E03C4F1}" destId="{FF6B40E4-38BE-4C10-8DA2-4D9459AF200E}" srcOrd="0" destOrd="0" presId="urn:microsoft.com/office/officeart/2005/8/layout/vList5"/>
    <dgm:cxn modelId="{9690883F-F806-404C-A75B-4EFA4F4A492C}" type="presOf" srcId="{3D9F3265-49F9-4230-A154-FA29960CADBF}" destId="{24EF2588-F48F-4C3D-8B8D-E101D5B43861}" srcOrd="0" destOrd="0" presId="urn:microsoft.com/office/officeart/2005/8/layout/vList5"/>
    <dgm:cxn modelId="{8A10A34D-DCC0-4606-94E0-84EE1D7B1203}" srcId="{6BB9157E-C1CE-4B19-9380-26232C860006}" destId="{3D9F3265-49F9-4230-A154-FA29960CADBF}" srcOrd="2" destOrd="0" parTransId="{15EF952D-D7CB-4D4F-B6F5-45FD1BBD6850}" sibTransId="{87F50BB3-0DBB-4264-B8F9-24529A394E46}"/>
    <dgm:cxn modelId="{C26CD755-C208-4667-A46A-1CF00FEB484F}" type="presOf" srcId="{AFE1E8FD-4490-4A0D-A0D2-8C4A555A0B06}" destId="{AFE5B93C-8E2B-4864-AF78-EE603FDBD9B4}" srcOrd="0" destOrd="0" presId="urn:microsoft.com/office/officeart/2005/8/layout/vList5"/>
    <dgm:cxn modelId="{76155876-D736-4215-9D8C-2B9FB3CF2549}" srcId="{6BB9157E-C1CE-4B19-9380-26232C860006}" destId="{AFE1E8FD-4490-4A0D-A0D2-8C4A555A0B06}" srcOrd="0" destOrd="0" parTransId="{9AF96404-F5FC-4A64-B687-66451C804831}" sibTransId="{3C391956-1FFC-4D15-AC6A-73A4F5BAE112}"/>
    <dgm:cxn modelId="{BB55035B-B2C0-4425-8653-26E1D3C0D684}" type="presParOf" srcId="{2E927EFB-A948-49B5-8CA6-96B87BC9D3CA}" destId="{B94BB712-5C4C-41D4-B8A1-00D98EDBEE83}" srcOrd="0" destOrd="0" presId="urn:microsoft.com/office/officeart/2005/8/layout/vList5"/>
    <dgm:cxn modelId="{CC46DF0A-80DA-495C-878E-36DD578B393F}" type="presParOf" srcId="{B94BB712-5C4C-41D4-B8A1-00D98EDBEE83}" destId="{AFE5B93C-8E2B-4864-AF78-EE603FDBD9B4}" srcOrd="0" destOrd="0" presId="urn:microsoft.com/office/officeart/2005/8/layout/vList5"/>
    <dgm:cxn modelId="{68458213-6CFF-469A-8FFC-6747D1AC7430}" type="presParOf" srcId="{2E927EFB-A948-49B5-8CA6-96B87BC9D3CA}" destId="{D6972EB0-4A89-411E-86FF-A894A9DE41BC}" srcOrd="1" destOrd="0" presId="urn:microsoft.com/office/officeart/2005/8/layout/vList5"/>
    <dgm:cxn modelId="{E484A27C-8841-4C88-B91A-7264E43226C3}" type="presParOf" srcId="{2E927EFB-A948-49B5-8CA6-96B87BC9D3CA}" destId="{B445777A-31E7-4DDC-9FCC-0B96653DC6E2}" srcOrd="2" destOrd="0" presId="urn:microsoft.com/office/officeart/2005/8/layout/vList5"/>
    <dgm:cxn modelId="{128D7436-F729-4FFB-9FCD-F1924AC786CE}" type="presParOf" srcId="{B445777A-31E7-4DDC-9FCC-0B96653DC6E2}" destId="{FF6B40E4-38BE-4C10-8DA2-4D9459AF200E}" srcOrd="0" destOrd="0" presId="urn:microsoft.com/office/officeart/2005/8/layout/vList5"/>
    <dgm:cxn modelId="{9C6DDC7D-E7B5-46D9-8891-806299F2A5EF}" type="presParOf" srcId="{2E927EFB-A948-49B5-8CA6-96B87BC9D3CA}" destId="{40A108EF-AD84-49C1-BA12-7144E9C8FC5C}" srcOrd="3" destOrd="0" presId="urn:microsoft.com/office/officeart/2005/8/layout/vList5"/>
    <dgm:cxn modelId="{616E9178-1EFB-4F6E-B1ED-984D6E7C5CF5}" type="presParOf" srcId="{2E927EFB-A948-49B5-8CA6-96B87BC9D3CA}" destId="{A3E425B2-8C14-4691-95E4-D1E7D1C57291}" srcOrd="4" destOrd="0" presId="urn:microsoft.com/office/officeart/2005/8/layout/vList5"/>
    <dgm:cxn modelId="{0E524B78-0447-4EC7-BC01-054A1CBD4897}" type="presParOf" srcId="{A3E425B2-8C14-4691-95E4-D1E7D1C57291}" destId="{24EF2588-F48F-4C3D-8B8D-E101D5B4386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BEF1AA-2BD4-5E4B-8A68-BB8957641AAD}" type="doc">
      <dgm:prSet loTypeId="urn:microsoft.com/office/officeart/2005/8/layout/hierarchy2" loCatId="" qsTypeId="urn:microsoft.com/office/officeart/2005/8/quickstyle/simple4" qsCatId="simple" csTypeId="urn:microsoft.com/office/officeart/2005/8/colors/colorful1" csCatId="colorful" phldr="1"/>
      <dgm:spPr/>
      <dgm:t>
        <a:bodyPr/>
        <a:lstStyle/>
        <a:p>
          <a:endParaRPr lang="fr-FR"/>
        </a:p>
      </dgm:t>
    </dgm:pt>
    <dgm:pt modelId="{7A337F06-1550-DA4D-A7CA-CF4C8CABCFAC}">
      <dgm:prSet phldrT="[Texte]"/>
      <dgm:spPr/>
      <dgm:t>
        <a:bodyPr/>
        <a:lstStyle/>
        <a:p>
          <a:r>
            <a:rPr lang="fr-FR"/>
            <a:t>Negative</a:t>
          </a:r>
          <a:r>
            <a:rPr lang="fr-FR" dirty="0"/>
            <a:t> feedback</a:t>
          </a:r>
        </a:p>
      </dgm:t>
    </dgm:pt>
    <dgm:pt modelId="{5D15351D-AE58-3F43-A537-5C39890A9403}" type="parTrans" cxnId="{A7C4946D-1E0E-994D-9C64-EC65B69A14EE}">
      <dgm:prSet/>
      <dgm:spPr/>
      <dgm:t>
        <a:bodyPr/>
        <a:lstStyle/>
        <a:p>
          <a:endParaRPr lang="fr-FR"/>
        </a:p>
      </dgm:t>
    </dgm:pt>
    <dgm:pt modelId="{6098EBA5-0E0E-2044-B4EF-E1199A512029}" type="sibTrans" cxnId="{A7C4946D-1E0E-994D-9C64-EC65B69A14EE}">
      <dgm:prSet/>
      <dgm:spPr/>
      <dgm:t>
        <a:bodyPr/>
        <a:lstStyle/>
        <a:p>
          <a:endParaRPr lang="fr-FR"/>
        </a:p>
      </dgm:t>
    </dgm:pt>
    <dgm:pt modelId="{91031429-169A-3C4D-88F2-50ADAF5B8981}">
      <dgm:prSet phldrT="[Texte]"/>
      <dgm:spPr/>
      <dgm:t>
        <a:bodyPr/>
        <a:lstStyle/>
        <a:p>
          <a:r>
            <a:rPr lang="fr-FR" dirty="0" err="1"/>
            <a:t>Mostly</a:t>
          </a:r>
          <a:r>
            <a:rPr lang="fr-FR" dirty="0"/>
            <a:t> </a:t>
          </a:r>
          <a:r>
            <a:rPr lang="fr-FR" dirty="0" err="1"/>
            <a:t>from</a:t>
          </a:r>
          <a:r>
            <a:rPr lang="fr-FR" dirty="0"/>
            <a:t> self-diagnoses</a:t>
          </a:r>
        </a:p>
      </dgm:t>
    </dgm:pt>
    <dgm:pt modelId="{7F60D17E-F1A7-6C4C-8205-F64B8B0FA0E3}" type="parTrans" cxnId="{44D8F707-7ACB-3840-9F70-049974DD7337}">
      <dgm:prSet/>
      <dgm:spPr/>
      <dgm:t>
        <a:bodyPr/>
        <a:lstStyle/>
        <a:p>
          <a:endParaRPr lang="fr-FR"/>
        </a:p>
      </dgm:t>
    </dgm:pt>
    <dgm:pt modelId="{322279FB-EDB7-C04A-B07C-EE003DF9E95E}" type="sibTrans" cxnId="{44D8F707-7ACB-3840-9F70-049974DD7337}">
      <dgm:prSet/>
      <dgm:spPr/>
      <dgm:t>
        <a:bodyPr/>
        <a:lstStyle/>
        <a:p>
          <a:endParaRPr lang="fr-FR"/>
        </a:p>
      </dgm:t>
    </dgm:pt>
    <dgm:pt modelId="{C5E9EFEE-4C3B-A74C-9B29-88F429B67170}">
      <dgm:prSet phldrT="[Texte]"/>
      <dgm:spPr/>
      <dgm:t>
        <a:bodyPr/>
        <a:lstStyle/>
        <a:p>
          <a:r>
            <a:rPr lang="fr-FR" dirty="0"/>
            <a:t>Concept and </a:t>
          </a:r>
          <a:r>
            <a:rPr lang="fr-FR" dirty="0" err="1"/>
            <a:t>methods</a:t>
          </a:r>
          <a:endParaRPr lang="fr-FR" dirty="0"/>
        </a:p>
      </dgm:t>
    </dgm:pt>
    <dgm:pt modelId="{14909C20-BEAE-0D4D-AB1E-EC75CFEEB33B}" type="parTrans" cxnId="{EDD5DC4B-A24F-5F41-9A23-D6929B693E8C}">
      <dgm:prSet/>
      <dgm:spPr/>
      <dgm:t>
        <a:bodyPr/>
        <a:lstStyle/>
        <a:p>
          <a:endParaRPr lang="fr-FR"/>
        </a:p>
      </dgm:t>
    </dgm:pt>
    <dgm:pt modelId="{7BED026D-4EAD-8A43-BD66-79FDC6BF41D6}" type="sibTrans" cxnId="{EDD5DC4B-A24F-5F41-9A23-D6929B693E8C}">
      <dgm:prSet/>
      <dgm:spPr/>
      <dgm:t>
        <a:bodyPr/>
        <a:lstStyle/>
        <a:p>
          <a:endParaRPr lang="fr-FR"/>
        </a:p>
      </dgm:t>
    </dgm:pt>
    <dgm:pt modelId="{C15B61E8-86E9-B941-88D4-49A0775E3617}">
      <dgm:prSet phldrT="[Texte]"/>
      <dgm:spPr/>
      <dgm:t>
        <a:bodyPr/>
        <a:lstStyle/>
        <a:p>
          <a:r>
            <a:rPr lang="fr-FR" dirty="0" err="1"/>
            <a:t>Anxiety-provoking</a:t>
          </a:r>
          <a:endParaRPr lang="fr-FR" dirty="0"/>
        </a:p>
      </dgm:t>
    </dgm:pt>
    <dgm:pt modelId="{94DA966F-78A4-104D-8E44-21D884F11F7C}" type="parTrans" cxnId="{4C558BF4-2EAC-734B-B349-79690BF8A885}">
      <dgm:prSet/>
      <dgm:spPr/>
      <dgm:t>
        <a:bodyPr/>
        <a:lstStyle/>
        <a:p>
          <a:endParaRPr lang="fr-FR"/>
        </a:p>
      </dgm:t>
    </dgm:pt>
    <dgm:pt modelId="{9FA0016C-9448-524D-A547-DC6A302D924E}" type="sibTrans" cxnId="{4C558BF4-2EAC-734B-B349-79690BF8A885}">
      <dgm:prSet/>
      <dgm:spPr/>
      <dgm:t>
        <a:bodyPr/>
        <a:lstStyle/>
        <a:p>
          <a:endParaRPr lang="fr-FR"/>
        </a:p>
      </dgm:t>
    </dgm:pt>
    <dgm:pt modelId="{9044A94E-736E-284F-8AF9-802083E4774F}">
      <dgm:prSet phldrT="[Texte]"/>
      <dgm:spPr/>
      <dgm:t>
        <a:bodyPr/>
        <a:lstStyle/>
        <a:p>
          <a:r>
            <a:rPr lang="fr-FR" dirty="0" err="1"/>
            <a:t>Factual</a:t>
          </a:r>
          <a:r>
            <a:rPr lang="fr-FR" dirty="0"/>
            <a:t>, </a:t>
          </a:r>
          <a:r>
            <a:rPr lang="fr-FR" dirty="0" err="1"/>
            <a:t>with</a:t>
          </a:r>
          <a:r>
            <a:rPr lang="fr-FR" dirty="0"/>
            <a:t> suggestions</a:t>
          </a:r>
        </a:p>
      </dgm:t>
    </dgm:pt>
    <dgm:pt modelId="{9E8D3FF1-93FD-3D47-B8F0-DBD1356FB941}" type="parTrans" cxnId="{6740D595-DE15-9B42-8EFD-12DA95745A54}">
      <dgm:prSet/>
      <dgm:spPr/>
      <dgm:t>
        <a:bodyPr/>
        <a:lstStyle/>
        <a:p>
          <a:endParaRPr lang="fr-FR"/>
        </a:p>
      </dgm:t>
    </dgm:pt>
    <dgm:pt modelId="{114B40A9-5200-F44A-B08A-8ACA303E27CE}" type="sibTrans" cxnId="{6740D595-DE15-9B42-8EFD-12DA95745A54}">
      <dgm:prSet/>
      <dgm:spPr/>
      <dgm:t>
        <a:bodyPr/>
        <a:lstStyle/>
        <a:p>
          <a:endParaRPr lang="fr-FR"/>
        </a:p>
      </dgm:t>
    </dgm:pt>
    <dgm:pt modelId="{0AF5DEAD-E605-CC4A-99E3-13F0386E8927}">
      <dgm:prSet phldrT="[Texte]"/>
      <dgm:spPr/>
      <dgm:t>
        <a:bodyPr/>
        <a:lstStyle/>
        <a:p>
          <a:r>
            <a:rPr lang="fr-FR" dirty="0"/>
            <a:t>Anger</a:t>
          </a:r>
        </a:p>
      </dgm:t>
    </dgm:pt>
    <dgm:pt modelId="{D9B4B7F8-286F-4642-AB1D-32D8B8A7A68E}" type="parTrans" cxnId="{F9432B31-1B35-7D47-A1B8-024C6AEAD17F}">
      <dgm:prSet/>
      <dgm:spPr/>
      <dgm:t>
        <a:bodyPr/>
        <a:lstStyle/>
        <a:p>
          <a:endParaRPr lang="fr-FR"/>
        </a:p>
      </dgm:t>
    </dgm:pt>
    <dgm:pt modelId="{5679AA17-D9C7-C048-B6F4-7871C8BDA21C}" type="sibTrans" cxnId="{F9432B31-1B35-7D47-A1B8-024C6AEAD17F}">
      <dgm:prSet/>
      <dgm:spPr/>
      <dgm:t>
        <a:bodyPr/>
        <a:lstStyle/>
        <a:p>
          <a:endParaRPr lang="fr-FR"/>
        </a:p>
      </dgm:t>
    </dgm:pt>
    <dgm:pt modelId="{845E2264-5684-D747-A1AD-114A1D91D22D}">
      <dgm:prSet phldrT="[Texte]"/>
      <dgm:spPr/>
      <dgm:t>
        <a:bodyPr/>
        <a:lstStyle/>
        <a:p>
          <a:r>
            <a:rPr lang="fr-FR" dirty="0" err="1"/>
            <a:t>Recent</a:t>
          </a:r>
          <a:r>
            <a:rPr lang="fr-FR" dirty="0"/>
            <a:t> diagnoses </a:t>
          </a:r>
          <a:r>
            <a:rPr lang="fr-FR" dirty="0" err="1"/>
            <a:t>only</a:t>
          </a:r>
          <a:r>
            <a:rPr lang="fr-FR" dirty="0"/>
            <a:t>? (&gt; 2015)</a:t>
          </a:r>
        </a:p>
      </dgm:t>
    </dgm:pt>
    <dgm:pt modelId="{5CB01172-260F-6C4A-B7C9-0AC60088E429}" type="parTrans" cxnId="{44C08878-85F8-8342-803D-7102F52ABDE0}">
      <dgm:prSet/>
      <dgm:spPr/>
      <dgm:t>
        <a:bodyPr/>
        <a:lstStyle/>
        <a:p>
          <a:endParaRPr lang="fr-FR"/>
        </a:p>
      </dgm:t>
    </dgm:pt>
    <dgm:pt modelId="{8ED02801-0FB8-1A42-8431-3A37303446FE}" type="sibTrans" cxnId="{44C08878-85F8-8342-803D-7102F52ABDE0}">
      <dgm:prSet/>
      <dgm:spPr/>
      <dgm:t>
        <a:bodyPr/>
        <a:lstStyle/>
        <a:p>
          <a:endParaRPr lang="fr-FR"/>
        </a:p>
      </dgm:t>
    </dgm:pt>
    <dgm:pt modelId="{4BA7E971-289D-B34D-B6F9-9B718920F68A}">
      <dgm:prSet phldrT="[Texte]"/>
      <dgm:spPr/>
      <dgm:t>
        <a:bodyPr/>
        <a:lstStyle/>
        <a:p>
          <a:r>
            <a:rPr lang="fr-FR" dirty="0"/>
            <a:t>Old and </a:t>
          </a:r>
          <a:r>
            <a:rPr lang="fr-FR" dirty="0" err="1"/>
            <a:t>recent</a:t>
          </a:r>
          <a:r>
            <a:rPr lang="fr-FR" dirty="0"/>
            <a:t> diagnoses</a:t>
          </a:r>
        </a:p>
      </dgm:t>
    </dgm:pt>
    <dgm:pt modelId="{A1F4138F-A0AC-D240-B69F-36F963175C76}" type="sibTrans" cxnId="{60AA2DFE-F3E5-A64E-BCAB-9FE583CDAD8D}">
      <dgm:prSet/>
      <dgm:spPr/>
      <dgm:t>
        <a:bodyPr/>
        <a:lstStyle/>
        <a:p>
          <a:endParaRPr lang="fr-FR"/>
        </a:p>
      </dgm:t>
    </dgm:pt>
    <dgm:pt modelId="{4B47E9A1-2D90-1C4F-BB89-152229FBEAF5}" type="parTrans" cxnId="{60AA2DFE-F3E5-A64E-BCAB-9FE583CDAD8D}">
      <dgm:prSet/>
      <dgm:spPr/>
      <dgm:t>
        <a:bodyPr/>
        <a:lstStyle/>
        <a:p>
          <a:endParaRPr lang="fr-FR"/>
        </a:p>
      </dgm:t>
    </dgm:pt>
    <dgm:pt modelId="{66BA366D-BD3C-3F4E-AA0D-A984320C0C0F}" type="pres">
      <dgm:prSet presAssocID="{D7BEF1AA-2BD4-5E4B-8A68-BB8957641AAD}" presName="diagram" presStyleCnt="0">
        <dgm:presLayoutVars>
          <dgm:chPref val="1"/>
          <dgm:dir/>
          <dgm:animOne val="branch"/>
          <dgm:animLvl val="lvl"/>
          <dgm:resizeHandles val="exact"/>
        </dgm:presLayoutVars>
      </dgm:prSet>
      <dgm:spPr/>
    </dgm:pt>
    <dgm:pt modelId="{B4A4D46A-24E4-B144-892B-DF95FC5EA149}" type="pres">
      <dgm:prSet presAssocID="{7A337F06-1550-DA4D-A7CA-CF4C8CABCFAC}" presName="root1" presStyleCnt="0"/>
      <dgm:spPr/>
    </dgm:pt>
    <dgm:pt modelId="{C0CFDD61-0AA9-4E46-8BCA-A5A817135CD9}" type="pres">
      <dgm:prSet presAssocID="{7A337F06-1550-DA4D-A7CA-CF4C8CABCFAC}" presName="LevelOneTextNode" presStyleLbl="node0" presStyleIdx="0" presStyleCnt="1">
        <dgm:presLayoutVars>
          <dgm:chPref val="3"/>
        </dgm:presLayoutVars>
      </dgm:prSet>
      <dgm:spPr/>
    </dgm:pt>
    <dgm:pt modelId="{918484AF-C4C8-B148-BFCA-A1E975ACBCB5}" type="pres">
      <dgm:prSet presAssocID="{7A337F06-1550-DA4D-A7CA-CF4C8CABCFAC}" presName="level2hierChild" presStyleCnt="0"/>
      <dgm:spPr/>
    </dgm:pt>
    <dgm:pt modelId="{991045A7-1E47-3446-A7B3-5204A3386679}" type="pres">
      <dgm:prSet presAssocID="{14909C20-BEAE-0D4D-AB1E-EC75CFEEB33B}" presName="conn2-1" presStyleLbl="parChTrans1D2" presStyleIdx="0" presStyleCnt="2"/>
      <dgm:spPr/>
    </dgm:pt>
    <dgm:pt modelId="{2DEDB1CB-9AA6-BC40-BB01-010582DF1DC4}" type="pres">
      <dgm:prSet presAssocID="{14909C20-BEAE-0D4D-AB1E-EC75CFEEB33B}" presName="connTx" presStyleLbl="parChTrans1D2" presStyleIdx="0" presStyleCnt="2"/>
      <dgm:spPr/>
    </dgm:pt>
    <dgm:pt modelId="{367FCECA-5B34-EE4B-8C6D-3DF5234D3504}" type="pres">
      <dgm:prSet presAssocID="{C5E9EFEE-4C3B-A74C-9B29-88F429B67170}" presName="root2" presStyleCnt="0"/>
      <dgm:spPr/>
    </dgm:pt>
    <dgm:pt modelId="{FFA79AB4-EC2D-FF45-B4AF-39283E6B89F9}" type="pres">
      <dgm:prSet presAssocID="{C5E9EFEE-4C3B-A74C-9B29-88F429B67170}" presName="LevelTwoTextNode" presStyleLbl="node2" presStyleIdx="0" presStyleCnt="2">
        <dgm:presLayoutVars>
          <dgm:chPref val="3"/>
        </dgm:presLayoutVars>
      </dgm:prSet>
      <dgm:spPr/>
    </dgm:pt>
    <dgm:pt modelId="{85DA5B85-F91B-EE4F-AE98-A3DE69F6397D}" type="pres">
      <dgm:prSet presAssocID="{C5E9EFEE-4C3B-A74C-9B29-88F429B67170}" presName="level3hierChild" presStyleCnt="0"/>
      <dgm:spPr/>
    </dgm:pt>
    <dgm:pt modelId="{887DD14E-51B3-074A-BF60-D4AFF2A4281D}" type="pres">
      <dgm:prSet presAssocID="{9E8D3FF1-93FD-3D47-B8F0-DBD1356FB941}" presName="conn2-1" presStyleLbl="parChTrans1D3" presStyleIdx="0" presStyleCnt="3"/>
      <dgm:spPr/>
    </dgm:pt>
    <dgm:pt modelId="{714A4938-F8D3-154C-97B0-12B077B74ED9}" type="pres">
      <dgm:prSet presAssocID="{9E8D3FF1-93FD-3D47-B8F0-DBD1356FB941}" presName="connTx" presStyleLbl="parChTrans1D3" presStyleIdx="0" presStyleCnt="3"/>
      <dgm:spPr/>
    </dgm:pt>
    <dgm:pt modelId="{753C4AAF-7CC6-784F-AC32-3AD30A1844AB}" type="pres">
      <dgm:prSet presAssocID="{9044A94E-736E-284F-8AF9-802083E4774F}" presName="root2" presStyleCnt="0"/>
      <dgm:spPr/>
    </dgm:pt>
    <dgm:pt modelId="{E2808CD3-C48E-5B4F-A0B8-F48FC7AA69D6}" type="pres">
      <dgm:prSet presAssocID="{9044A94E-736E-284F-8AF9-802083E4774F}" presName="LevelTwoTextNode" presStyleLbl="node3" presStyleIdx="0" presStyleCnt="3">
        <dgm:presLayoutVars>
          <dgm:chPref val="3"/>
        </dgm:presLayoutVars>
      </dgm:prSet>
      <dgm:spPr/>
    </dgm:pt>
    <dgm:pt modelId="{26455EF8-758F-854E-8690-2709522382E8}" type="pres">
      <dgm:prSet presAssocID="{9044A94E-736E-284F-8AF9-802083E4774F}" presName="level3hierChild" presStyleCnt="0"/>
      <dgm:spPr/>
    </dgm:pt>
    <dgm:pt modelId="{B049B042-9402-214B-8BDD-386EDC353CE4}" type="pres">
      <dgm:prSet presAssocID="{4B47E9A1-2D90-1C4F-BB89-152229FBEAF5}" presName="conn2-1" presStyleLbl="parChTrans1D4" presStyleIdx="0" presStyleCnt="2"/>
      <dgm:spPr/>
    </dgm:pt>
    <dgm:pt modelId="{3502F53E-BFB2-5F4B-B6E5-21EF4DEFA617}" type="pres">
      <dgm:prSet presAssocID="{4B47E9A1-2D90-1C4F-BB89-152229FBEAF5}" presName="connTx" presStyleLbl="parChTrans1D4" presStyleIdx="0" presStyleCnt="2"/>
      <dgm:spPr/>
    </dgm:pt>
    <dgm:pt modelId="{6AAFFE59-3EC6-BC49-9C89-B60B60B73032}" type="pres">
      <dgm:prSet presAssocID="{4BA7E971-289D-B34D-B6F9-9B718920F68A}" presName="root2" presStyleCnt="0"/>
      <dgm:spPr/>
    </dgm:pt>
    <dgm:pt modelId="{AE2C1635-36C9-A34D-ADBB-E49E743F3987}" type="pres">
      <dgm:prSet presAssocID="{4BA7E971-289D-B34D-B6F9-9B718920F68A}" presName="LevelTwoTextNode" presStyleLbl="node4" presStyleIdx="0" presStyleCnt="2">
        <dgm:presLayoutVars>
          <dgm:chPref val="3"/>
        </dgm:presLayoutVars>
      </dgm:prSet>
      <dgm:spPr/>
    </dgm:pt>
    <dgm:pt modelId="{7DBC9071-713A-B644-AD18-AAFCE9199848}" type="pres">
      <dgm:prSet presAssocID="{4BA7E971-289D-B34D-B6F9-9B718920F68A}" presName="level3hierChild" presStyleCnt="0"/>
      <dgm:spPr/>
    </dgm:pt>
    <dgm:pt modelId="{752E1EAB-908C-8440-A842-A5070A93F782}" type="pres">
      <dgm:prSet presAssocID="{D9B4B7F8-286F-4642-AB1D-32D8B8A7A68E}" presName="conn2-1" presStyleLbl="parChTrans1D3" presStyleIdx="1" presStyleCnt="3"/>
      <dgm:spPr/>
    </dgm:pt>
    <dgm:pt modelId="{B924BC89-305F-E143-A0FD-382F0736B27F}" type="pres">
      <dgm:prSet presAssocID="{D9B4B7F8-286F-4642-AB1D-32D8B8A7A68E}" presName="connTx" presStyleLbl="parChTrans1D3" presStyleIdx="1" presStyleCnt="3"/>
      <dgm:spPr/>
    </dgm:pt>
    <dgm:pt modelId="{C1A13275-9294-CE4C-A919-3F7504732342}" type="pres">
      <dgm:prSet presAssocID="{0AF5DEAD-E605-CC4A-99E3-13F0386E8927}" presName="root2" presStyleCnt="0"/>
      <dgm:spPr/>
    </dgm:pt>
    <dgm:pt modelId="{8E39A7EC-208D-754B-82F5-16416749190A}" type="pres">
      <dgm:prSet presAssocID="{0AF5DEAD-E605-CC4A-99E3-13F0386E8927}" presName="LevelTwoTextNode" presStyleLbl="node3" presStyleIdx="1" presStyleCnt="3">
        <dgm:presLayoutVars>
          <dgm:chPref val="3"/>
        </dgm:presLayoutVars>
      </dgm:prSet>
      <dgm:spPr/>
    </dgm:pt>
    <dgm:pt modelId="{8C574263-3A49-9347-A366-6BC57B1CCC84}" type="pres">
      <dgm:prSet presAssocID="{0AF5DEAD-E605-CC4A-99E3-13F0386E8927}" presName="level3hierChild" presStyleCnt="0"/>
      <dgm:spPr/>
    </dgm:pt>
    <dgm:pt modelId="{E06D3E5E-B655-DF40-9066-882940B83E27}" type="pres">
      <dgm:prSet presAssocID="{5CB01172-260F-6C4A-B7C9-0AC60088E429}" presName="conn2-1" presStyleLbl="parChTrans1D4" presStyleIdx="1" presStyleCnt="2"/>
      <dgm:spPr/>
    </dgm:pt>
    <dgm:pt modelId="{C918AEAC-7176-0549-9B04-6B22ECA55E99}" type="pres">
      <dgm:prSet presAssocID="{5CB01172-260F-6C4A-B7C9-0AC60088E429}" presName="connTx" presStyleLbl="parChTrans1D4" presStyleIdx="1" presStyleCnt="2"/>
      <dgm:spPr/>
    </dgm:pt>
    <dgm:pt modelId="{EC58ED1A-733B-9941-9309-D8F2F67073B2}" type="pres">
      <dgm:prSet presAssocID="{845E2264-5684-D747-A1AD-114A1D91D22D}" presName="root2" presStyleCnt="0"/>
      <dgm:spPr/>
    </dgm:pt>
    <dgm:pt modelId="{CEAD496F-1B2B-8D4F-A1DE-40FD64020E33}" type="pres">
      <dgm:prSet presAssocID="{845E2264-5684-D747-A1AD-114A1D91D22D}" presName="LevelTwoTextNode" presStyleLbl="node4" presStyleIdx="1" presStyleCnt="2">
        <dgm:presLayoutVars>
          <dgm:chPref val="3"/>
        </dgm:presLayoutVars>
      </dgm:prSet>
      <dgm:spPr/>
    </dgm:pt>
    <dgm:pt modelId="{67667E23-6DB5-114B-881A-953BA2E62917}" type="pres">
      <dgm:prSet presAssocID="{845E2264-5684-D747-A1AD-114A1D91D22D}" presName="level3hierChild" presStyleCnt="0"/>
      <dgm:spPr/>
    </dgm:pt>
    <dgm:pt modelId="{B57A1C86-90FF-CA45-8684-91927F932FC9}" type="pres">
      <dgm:prSet presAssocID="{94DA966F-78A4-104D-8E44-21D884F11F7C}" presName="conn2-1" presStyleLbl="parChTrans1D2" presStyleIdx="1" presStyleCnt="2"/>
      <dgm:spPr/>
    </dgm:pt>
    <dgm:pt modelId="{EA15A192-FC75-8648-ABC0-06938D6EA498}" type="pres">
      <dgm:prSet presAssocID="{94DA966F-78A4-104D-8E44-21D884F11F7C}" presName="connTx" presStyleLbl="parChTrans1D2" presStyleIdx="1" presStyleCnt="2"/>
      <dgm:spPr/>
    </dgm:pt>
    <dgm:pt modelId="{D4AADB2C-DF96-D24E-B869-2A27625D4F32}" type="pres">
      <dgm:prSet presAssocID="{C15B61E8-86E9-B941-88D4-49A0775E3617}" presName="root2" presStyleCnt="0"/>
      <dgm:spPr/>
    </dgm:pt>
    <dgm:pt modelId="{E4A8F981-29CC-DB46-8ACB-7ED25184DB97}" type="pres">
      <dgm:prSet presAssocID="{C15B61E8-86E9-B941-88D4-49A0775E3617}" presName="LevelTwoTextNode" presStyleLbl="node2" presStyleIdx="1" presStyleCnt="2">
        <dgm:presLayoutVars>
          <dgm:chPref val="3"/>
        </dgm:presLayoutVars>
      </dgm:prSet>
      <dgm:spPr/>
    </dgm:pt>
    <dgm:pt modelId="{FE32F178-C87F-E84F-8B37-DEE2AEA6C1DA}" type="pres">
      <dgm:prSet presAssocID="{C15B61E8-86E9-B941-88D4-49A0775E3617}" presName="level3hierChild" presStyleCnt="0"/>
      <dgm:spPr/>
    </dgm:pt>
    <dgm:pt modelId="{10428AED-AB4C-7848-8555-55ABDDE9F0E5}" type="pres">
      <dgm:prSet presAssocID="{7F60D17E-F1A7-6C4C-8205-F64B8B0FA0E3}" presName="conn2-1" presStyleLbl="parChTrans1D3" presStyleIdx="2" presStyleCnt="3"/>
      <dgm:spPr/>
    </dgm:pt>
    <dgm:pt modelId="{8D7A9F73-C2AD-7C40-9ACE-3B0CBC7E2CD4}" type="pres">
      <dgm:prSet presAssocID="{7F60D17E-F1A7-6C4C-8205-F64B8B0FA0E3}" presName="connTx" presStyleLbl="parChTrans1D3" presStyleIdx="2" presStyleCnt="3"/>
      <dgm:spPr/>
    </dgm:pt>
    <dgm:pt modelId="{E8C3039C-203F-6D43-AFB1-471852CA6946}" type="pres">
      <dgm:prSet presAssocID="{91031429-169A-3C4D-88F2-50ADAF5B8981}" presName="root2" presStyleCnt="0"/>
      <dgm:spPr/>
    </dgm:pt>
    <dgm:pt modelId="{3BA2DFC0-0F1E-294A-9CA2-B8EE1BD11EA9}" type="pres">
      <dgm:prSet presAssocID="{91031429-169A-3C4D-88F2-50ADAF5B8981}" presName="LevelTwoTextNode" presStyleLbl="node3" presStyleIdx="2" presStyleCnt="3">
        <dgm:presLayoutVars>
          <dgm:chPref val="3"/>
        </dgm:presLayoutVars>
      </dgm:prSet>
      <dgm:spPr/>
    </dgm:pt>
    <dgm:pt modelId="{691783AE-C0D2-9348-93DE-1E4E5BE2D3D4}" type="pres">
      <dgm:prSet presAssocID="{91031429-169A-3C4D-88F2-50ADAF5B8981}" presName="level3hierChild" presStyleCnt="0"/>
      <dgm:spPr/>
    </dgm:pt>
  </dgm:ptLst>
  <dgm:cxnLst>
    <dgm:cxn modelId="{AB2E3A00-0A6F-6848-934B-CF64590E399C}" type="presOf" srcId="{94DA966F-78A4-104D-8E44-21D884F11F7C}" destId="{EA15A192-FC75-8648-ABC0-06938D6EA498}" srcOrd="1" destOrd="0" presId="urn:microsoft.com/office/officeart/2005/8/layout/hierarchy2"/>
    <dgm:cxn modelId="{44D8F707-7ACB-3840-9F70-049974DD7337}" srcId="{C15B61E8-86E9-B941-88D4-49A0775E3617}" destId="{91031429-169A-3C4D-88F2-50ADAF5B8981}" srcOrd="0" destOrd="0" parTransId="{7F60D17E-F1A7-6C4C-8205-F64B8B0FA0E3}" sibTransId="{322279FB-EDB7-C04A-B07C-EE003DF9E95E}"/>
    <dgm:cxn modelId="{3AF88812-5C60-A645-B7CB-8A36DCDD5C4E}" type="presOf" srcId="{9E8D3FF1-93FD-3D47-B8F0-DBD1356FB941}" destId="{714A4938-F8D3-154C-97B0-12B077B74ED9}" srcOrd="1" destOrd="0" presId="urn:microsoft.com/office/officeart/2005/8/layout/hierarchy2"/>
    <dgm:cxn modelId="{09943219-5565-9D4C-9115-789BDC646536}" type="presOf" srcId="{C5E9EFEE-4C3B-A74C-9B29-88F429B67170}" destId="{FFA79AB4-EC2D-FF45-B4AF-39283E6B89F9}" srcOrd="0" destOrd="0" presId="urn:microsoft.com/office/officeart/2005/8/layout/hierarchy2"/>
    <dgm:cxn modelId="{F9432B31-1B35-7D47-A1B8-024C6AEAD17F}" srcId="{C5E9EFEE-4C3B-A74C-9B29-88F429B67170}" destId="{0AF5DEAD-E605-CC4A-99E3-13F0386E8927}" srcOrd="1" destOrd="0" parTransId="{D9B4B7F8-286F-4642-AB1D-32D8B8A7A68E}" sibTransId="{5679AA17-D9C7-C048-B6F4-7871C8BDA21C}"/>
    <dgm:cxn modelId="{D02B955D-3166-A248-A6F8-5A7D9509FA63}" type="presOf" srcId="{5CB01172-260F-6C4A-B7C9-0AC60088E429}" destId="{E06D3E5E-B655-DF40-9066-882940B83E27}" srcOrd="0" destOrd="0" presId="urn:microsoft.com/office/officeart/2005/8/layout/hierarchy2"/>
    <dgm:cxn modelId="{0B007D61-5D66-6B4E-9B91-14EE83582EB4}" type="presOf" srcId="{D7BEF1AA-2BD4-5E4B-8A68-BB8957641AAD}" destId="{66BA366D-BD3C-3F4E-AA0D-A984320C0C0F}" srcOrd="0" destOrd="0" presId="urn:microsoft.com/office/officeart/2005/8/layout/hierarchy2"/>
    <dgm:cxn modelId="{980FC644-1206-F246-B82F-E5A3EFDD3C24}" type="presOf" srcId="{7F60D17E-F1A7-6C4C-8205-F64B8B0FA0E3}" destId="{10428AED-AB4C-7848-8555-55ABDDE9F0E5}" srcOrd="0" destOrd="0" presId="urn:microsoft.com/office/officeart/2005/8/layout/hierarchy2"/>
    <dgm:cxn modelId="{EDD5DC4B-A24F-5F41-9A23-D6929B693E8C}" srcId="{7A337F06-1550-DA4D-A7CA-CF4C8CABCFAC}" destId="{C5E9EFEE-4C3B-A74C-9B29-88F429B67170}" srcOrd="0" destOrd="0" parTransId="{14909C20-BEAE-0D4D-AB1E-EC75CFEEB33B}" sibTransId="{7BED026D-4EAD-8A43-BD66-79FDC6BF41D6}"/>
    <dgm:cxn modelId="{A7C4946D-1E0E-994D-9C64-EC65B69A14EE}" srcId="{D7BEF1AA-2BD4-5E4B-8A68-BB8957641AAD}" destId="{7A337F06-1550-DA4D-A7CA-CF4C8CABCFAC}" srcOrd="0" destOrd="0" parTransId="{5D15351D-AE58-3F43-A537-5C39890A9403}" sibTransId="{6098EBA5-0E0E-2044-B4EF-E1199A512029}"/>
    <dgm:cxn modelId="{44C08878-85F8-8342-803D-7102F52ABDE0}" srcId="{0AF5DEAD-E605-CC4A-99E3-13F0386E8927}" destId="{845E2264-5684-D747-A1AD-114A1D91D22D}" srcOrd="0" destOrd="0" parTransId="{5CB01172-260F-6C4A-B7C9-0AC60088E429}" sibTransId="{8ED02801-0FB8-1A42-8431-3A37303446FE}"/>
    <dgm:cxn modelId="{9CF3AD79-D13C-864C-8FDD-B39EFBA79291}" type="presOf" srcId="{845E2264-5684-D747-A1AD-114A1D91D22D}" destId="{CEAD496F-1B2B-8D4F-A1DE-40FD64020E33}" srcOrd="0" destOrd="0" presId="urn:microsoft.com/office/officeart/2005/8/layout/hierarchy2"/>
    <dgm:cxn modelId="{A846987B-F186-AB41-86E5-FF8766971593}" type="presOf" srcId="{C15B61E8-86E9-B941-88D4-49A0775E3617}" destId="{E4A8F981-29CC-DB46-8ACB-7ED25184DB97}" srcOrd="0" destOrd="0" presId="urn:microsoft.com/office/officeart/2005/8/layout/hierarchy2"/>
    <dgm:cxn modelId="{17E99585-7ED3-E64F-BE30-12B8945E4A39}" type="presOf" srcId="{7F60D17E-F1A7-6C4C-8205-F64B8B0FA0E3}" destId="{8D7A9F73-C2AD-7C40-9ACE-3B0CBC7E2CD4}" srcOrd="1" destOrd="0" presId="urn:microsoft.com/office/officeart/2005/8/layout/hierarchy2"/>
    <dgm:cxn modelId="{59CB2186-BFC8-1644-A953-63AC7FDD0C69}" type="presOf" srcId="{9E8D3FF1-93FD-3D47-B8F0-DBD1356FB941}" destId="{887DD14E-51B3-074A-BF60-D4AFF2A4281D}" srcOrd="0" destOrd="0" presId="urn:microsoft.com/office/officeart/2005/8/layout/hierarchy2"/>
    <dgm:cxn modelId="{80F22789-B3DA-3E4A-B54F-97F368E51C22}" type="presOf" srcId="{D9B4B7F8-286F-4642-AB1D-32D8B8A7A68E}" destId="{752E1EAB-908C-8440-A842-A5070A93F782}" srcOrd="0" destOrd="0" presId="urn:microsoft.com/office/officeart/2005/8/layout/hierarchy2"/>
    <dgm:cxn modelId="{C9CD3A89-4B5E-284B-A8FA-63DD75A607A7}" type="presOf" srcId="{4B47E9A1-2D90-1C4F-BB89-152229FBEAF5}" destId="{3502F53E-BFB2-5F4B-B6E5-21EF4DEFA617}" srcOrd="1" destOrd="0" presId="urn:microsoft.com/office/officeart/2005/8/layout/hierarchy2"/>
    <dgm:cxn modelId="{C3A8218A-4B27-A842-BA48-4F3E53360E0E}" type="presOf" srcId="{9044A94E-736E-284F-8AF9-802083E4774F}" destId="{E2808CD3-C48E-5B4F-A0B8-F48FC7AA69D6}" srcOrd="0" destOrd="0" presId="urn:microsoft.com/office/officeart/2005/8/layout/hierarchy2"/>
    <dgm:cxn modelId="{6740D595-DE15-9B42-8EFD-12DA95745A54}" srcId="{C5E9EFEE-4C3B-A74C-9B29-88F429B67170}" destId="{9044A94E-736E-284F-8AF9-802083E4774F}" srcOrd="0" destOrd="0" parTransId="{9E8D3FF1-93FD-3D47-B8F0-DBD1356FB941}" sibTransId="{114B40A9-5200-F44A-B08A-8ACA303E27CE}"/>
    <dgm:cxn modelId="{2BBAA29A-B2BC-5F4E-83FC-3BBC56FC20C7}" type="presOf" srcId="{7A337F06-1550-DA4D-A7CA-CF4C8CABCFAC}" destId="{C0CFDD61-0AA9-4E46-8BCA-A5A817135CD9}" srcOrd="0" destOrd="0" presId="urn:microsoft.com/office/officeart/2005/8/layout/hierarchy2"/>
    <dgm:cxn modelId="{822561B0-A772-8844-B46A-B810663EA50D}" type="presOf" srcId="{0AF5DEAD-E605-CC4A-99E3-13F0386E8927}" destId="{8E39A7EC-208D-754B-82F5-16416749190A}" srcOrd="0" destOrd="0" presId="urn:microsoft.com/office/officeart/2005/8/layout/hierarchy2"/>
    <dgm:cxn modelId="{F41BC9B8-6260-2E4B-BA16-662AB00AB3C7}" type="presOf" srcId="{94DA966F-78A4-104D-8E44-21D884F11F7C}" destId="{B57A1C86-90FF-CA45-8684-91927F932FC9}" srcOrd="0" destOrd="0" presId="urn:microsoft.com/office/officeart/2005/8/layout/hierarchy2"/>
    <dgm:cxn modelId="{569440B9-8D5A-BD40-ADE2-9FC68B0A5226}" type="presOf" srcId="{91031429-169A-3C4D-88F2-50ADAF5B8981}" destId="{3BA2DFC0-0F1E-294A-9CA2-B8EE1BD11EA9}" srcOrd="0" destOrd="0" presId="urn:microsoft.com/office/officeart/2005/8/layout/hierarchy2"/>
    <dgm:cxn modelId="{7E5120C2-A93B-8A4D-8BF3-2F99BFCCD046}" type="presOf" srcId="{14909C20-BEAE-0D4D-AB1E-EC75CFEEB33B}" destId="{2DEDB1CB-9AA6-BC40-BB01-010582DF1DC4}" srcOrd="1" destOrd="0" presId="urn:microsoft.com/office/officeart/2005/8/layout/hierarchy2"/>
    <dgm:cxn modelId="{2B79F2C7-10EB-E141-B4E3-F754059466D5}" type="presOf" srcId="{5CB01172-260F-6C4A-B7C9-0AC60088E429}" destId="{C918AEAC-7176-0549-9B04-6B22ECA55E99}" srcOrd="1" destOrd="0" presId="urn:microsoft.com/office/officeart/2005/8/layout/hierarchy2"/>
    <dgm:cxn modelId="{8A32E1CB-4A5E-A44E-8348-3B19E0352CA2}" type="presOf" srcId="{D9B4B7F8-286F-4642-AB1D-32D8B8A7A68E}" destId="{B924BC89-305F-E143-A0FD-382F0736B27F}" srcOrd="1" destOrd="0" presId="urn:microsoft.com/office/officeart/2005/8/layout/hierarchy2"/>
    <dgm:cxn modelId="{84F1E3D5-12A0-4B41-9602-5E15165B3149}" type="presOf" srcId="{4BA7E971-289D-B34D-B6F9-9B718920F68A}" destId="{AE2C1635-36C9-A34D-ADBB-E49E743F3987}" srcOrd="0" destOrd="0" presId="urn:microsoft.com/office/officeart/2005/8/layout/hierarchy2"/>
    <dgm:cxn modelId="{4B5CBCE2-2549-B144-97A1-138012A1A3B2}" type="presOf" srcId="{14909C20-BEAE-0D4D-AB1E-EC75CFEEB33B}" destId="{991045A7-1E47-3446-A7B3-5204A3386679}" srcOrd="0" destOrd="0" presId="urn:microsoft.com/office/officeart/2005/8/layout/hierarchy2"/>
    <dgm:cxn modelId="{4C558BF4-2EAC-734B-B349-79690BF8A885}" srcId="{7A337F06-1550-DA4D-A7CA-CF4C8CABCFAC}" destId="{C15B61E8-86E9-B941-88D4-49A0775E3617}" srcOrd="1" destOrd="0" parTransId="{94DA966F-78A4-104D-8E44-21D884F11F7C}" sibTransId="{9FA0016C-9448-524D-A547-DC6A302D924E}"/>
    <dgm:cxn modelId="{60AA2DFE-F3E5-A64E-BCAB-9FE583CDAD8D}" srcId="{9044A94E-736E-284F-8AF9-802083E4774F}" destId="{4BA7E971-289D-B34D-B6F9-9B718920F68A}" srcOrd="0" destOrd="0" parTransId="{4B47E9A1-2D90-1C4F-BB89-152229FBEAF5}" sibTransId="{A1F4138F-A0AC-D240-B69F-36F963175C76}"/>
    <dgm:cxn modelId="{32AA18FF-DD7D-3648-8002-C5A6CBF4536D}" type="presOf" srcId="{4B47E9A1-2D90-1C4F-BB89-152229FBEAF5}" destId="{B049B042-9402-214B-8BDD-386EDC353CE4}" srcOrd="0" destOrd="0" presId="urn:microsoft.com/office/officeart/2005/8/layout/hierarchy2"/>
    <dgm:cxn modelId="{71EC0D12-A279-524D-A179-BB363F912D15}" type="presParOf" srcId="{66BA366D-BD3C-3F4E-AA0D-A984320C0C0F}" destId="{B4A4D46A-24E4-B144-892B-DF95FC5EA149}" srcOrd="0" destOrd="0" presId="urn:microsoft.com/office/officeart/2005/8/layout/hierarchy2"/>
    <dgm:cxn modelId="{3AEB70A7-E833-EE4B-90DF-8D8EEC517816}" type="presParOf" srcId="{B4A4D46A-24E4-B144-892B-DF95FC5EA149}" destId="{C0CFDD61-0AA9-4E46-8BCA-A5A817135CD9}" srcOrd="0" destOrd="0" presId="urn:microsoft.com/office/officeart/2005/8/layout/hierarchy2"/>
    <dgm:cxn modelId="{14BC4029-967A-964F-A986-FC62C15E1E89}" type="presParOf" srcId="{B4A4D46A-24E4-B144-892B-DF95FC5EA149}" destId="{918484AF-C4C8-B148-BFCA-A1E975ACBCB5}" srcOrd="1" destOrd="0" presId="urn:microsoft.com/office/officeart/2005/8/layout/hierarchy2"/>
    <dgm:cxn modelId="{25E44B36-21F2-AD4E-9D1E-60F556A6CF16}" type="presParOf" srcId="{918484AF-C4C8-B148-BFCA-A1E975ACBCB5}" destId="{991045A7-1E47-3446-A7B3-5204A3386679}" srcOrd="0" destOrd="0" presId="urn:microsoft.com/office/officeart/2005/8/layout/hierarchy2"/>
    <dgm:cxn modelId="{C3BA8EE6-0D5D-A648-A369-F2432A8D806A}" type="presParOf" srcId="{991045A7-1E47-3446-A7B3-5204A3386679}" destId="{2DEDB1CB-9AA6-BC40-BB01-010582DF1DC4}" srcOrd="0" destOrd="0" presId="urn:microsoft.com/office/officeart/2005/8/layout/hierarchy2"/>
    <dgm:cxn modelId="{51A3E283-B46D-E64E-9795-21C80ECD111D}" type="presParOf" srcId="{918484AF-C4C8-B148-BFCA-A1E975ACBCB5}" destId="{367FCECA-5B34-EE4B-8C6D-3DF5234D3504}" srcOrd="1" destOrd="0" presId="urn:microsoft.com/office/officeart/2005/8/layout/hierarchy2"/>
    <dgm:cxn modelId="{2656BCC7-7DE3-5244-A973-142AB508F9EE}" type="presParOf" srcId="{367FCECA-5B34-EE4B-8C6D-3DF5234D3504}" destId="{FFA79AB4-EC2D-FF45-B4AF-39283E6B89F9}" srcOrd="0" destOrd="0" presId="urn:microsoft.com/office/officeart/2005/8/layout/hierarchy2"/>
    <dgm:cxn modelId="{61485D10-1338-214D-9299-4717A6EE0979}" type="presParOf" srcId="{367FCECA-5B34-EE4B-8C6D-3DF5234D3504}" destId="{85DA5B85-F91B-EE4F-AE98-A3DE69F6397D}" srcOrd="1" destOrd="0" presId="urn:microsoft.com/office/officeart/2005/8/layout/hierarchy2"/>
    <dgm:cxn modelId="{AA9C5589-C615-EE47-8F2D-BCD65682CEE8}" type="presParOf" srcId="{85DA5B85-F91B-EE4F-AE98-A3DE69F6397D}" destId="{887DD14E-51B3-074A-BF60-D4AFF2A4281D}" srcOrd="0" destOrd="0" presId="urn:microsoft.com/office/officeart/2005/8/layout/hierarchy2"/>
    <dgm:cxn modelId="{A7C0C04B-C4ED-8F4B-A1D3-1A4F135825C0}" type="presParOf" srcId="{887DD14E-51B3-074A-BF60-D4AFF2A4281D}" destId="{714A4938-F8D3-154C-97B0-12B077B74ED9}" srcOrd="0" destOrd="0" presId="urn:microsoft.com/office/officeart/2005/8/layout/hierarchy2"/>
    <dgm:cxn modelId="{873D1109-35FC-1045-BBF6-0814BE677BEC}" type="presParOf" srcId="{85DA5B85-F91B-EE4F-AE98-A3DE69F6397D}" destId="{753C4AAF-7CC6-784F-AC32-3AD30A1844AB}" srcOrd="1" destOrd="0" presId="urn:microsoft.com/office/officeart/2005/8/layout/hierarchy2"/>
    <dgm:cxn modelId="{4A6B5258-267F-F34C-8E04-E729782ADA51}" type="presParOf" srcId="{753C4AAF-7CC6-784F-AC32-3AD30A1844AB}" destId="{E2808CD3-C48E-5B4F-A0B8-F48FC7AA69D6}" srcOrd="0" destOrd="0" presId="urn:microsoft.com/office/officeart/2005/8/layout/hierarchy2"/>
    <dgm:cxn modelId="{2845C68F-252F-0249-83AA-0216D897ED3D}" type="presParOf" srcId="{753C4AAF-7CC6-784F-AC32-3AD30A1844AB}" destId="{26455EF8-758F-854E-8690-2709522382E8}" srcOrd="1" destOrd="0" presId="urn:microsoft.com/office/officeart/2005/8/layout/hierarchy2"/>
    <dgm:cxn modelId="{31D77157-2E36-EE47-98FB-E75BBE3ECB14}" type="presParOf" srcId="{26455EF8-758F-854E-8690-2709522382E8}" destId="{B049B042-9402-214B-8BDD-386EDC353CE4}" srcOrd="0" destOrd="0" presId="urn:microsoft.com/office/officeart/2005/8/layout/hierarchy2"/>
    <dgm:cxn modelId="{EA1E4C69-BCA2-8A4A-AB18-F1E09504E2DF}" type="presParOf" srcId="{B049B042-9402-214B-8BDD-386EDC353CE4}" destId="{3502F53E-BFB2-5F4B-B6E5-21EF4DEFA617}" srcOrd="0" destOrd="0" presId="urn:microsoft.com/office/officeart/2005/8/layout/hierarchy2"/>
    <dgm:cxn modelId="{08964170-F149-9241-9878-DEBDFBAF9CEB}" type="presParOf" srcId="{26455EF8-758F-854E-8690-2709522382E8}" destId="{6AAFFE59-3EC6-BC49-9C89-B60B60B73032}" srcOrd="1" destOrd="0" presId="urn:microsoft.com/office/officeart/2005/8/layout/hierarchy2"/>
    <dgm:cxn modelId="{A468D252-6C08-4D40-A23B-0B83A5D51A34}" type="presParOf" srcId="{6AAFFE59-3EC6-BC49-9C89-B60B60B73032}" destId="{AE2C1635-36C9-A34D-ADBB-E49E743F3987}" srcOrd="0" destOrd="0" presId="urn:microsoft.com/office/officeart/2005/8/layout/hierarchy2"/>
    <dgm:cxn modelId="{D4B7585F-3AE0-B64B-94F0-BB380E72C7FD}" type="presParOf" srcId="{6AAFFE59-3EC6-BC49-9C89-B60B60B73032}" destId="{7DBC9071-713A-B644-AD18-AAFCE9199848}" srcOrd="1" destOrd="0" presId="urn:microsoft.com/office/officeart/2005/8/layout/hierarchy2"/>
    <dgm:cxn modelId="{E1D40B83-F71C-3B40-8E17-3F5E7C3CE5E9}" type="presParOf" srcId="{85DA5B85-F91B-EE4F-AE98-A3DE69F6397D}" destId="{752E1EAB-908C-8440-A842-A5070A93F782}" srcOrd="2" destOrd="0" presId="urn:microsoft.com/office/officeart/2005/8/layout/hierarchy2"/>
    <dgm:cxn modelId="{8BB2A879-50A8-5547-80FC-CC3E913221CD}" type="presParOf" srcId="{752E1EAB-908C-8440-A842-A5070A93F782}" destId="{B924BC89-305F-E143-A0FD-382F0736B27F}" srcOrd="0" destOrd="0" presId="urn:microsoft.com/office/officeart/2005/8/layout/hierarchy2"/>
    <dgm:cxn modelId="{3821F58A-9A1D-2840-A71B-F3120F48605A}" type="presParOf" srcId="{85DA5B85-F91B-EE4F-AE98-A3DE69F6397D}" destId="{C1A13275-9294-CE4C-A919-3F7504732342}" srcOrd="3" destOrd="0" presId="urn:microsoft.com/office/officeart/2005/8/layout/hierarchy2"/>
    <dgm:cxn modelId="{24148745-2991-4645-8D85-23DAB1BB11D9}" type="presParOf" srcId="{C1A13275-9294-CE4C-A919-3F7504732342}" destId="{8E39A7EC-208D-754B-82F5-16416749190A}" srcOrd="0" destOrd="0" presId="urn:microsoft.com/office/officeart/2005/8/layout/hierarchy2"/>
    <dgm:cxn modelId="{9E824082-26D3-4949-ADB1-D29CECC58E9D}" type="presParOf" srcId="{C1A13275-9294-CE4C-A919-3F7504732342}" destId="{8C574263-3A49-9347-A366-6BC57B1CCC84}" srcOrd="1" destOrd="0" presId="urn:microsoft.com/office/officeart/2005/8/layout/hierarchy2"/>
    <dgm:cxn modelId="{1D85125F-3DC6-754F-BF9C-2DE32E9E11D8}" type="presParOf" srcId="{8C574263-3A49-9347-A366-6BC57B1CCC84}" destId="{E06D3E5E-B655-DF40-9066-882940B83E27}" srcOrd="0" destOrd="0" presId="urn:microsoft.com/office/officeart/2005/8/layout/hierarchy2"/>
    <dgm:cxn modelId="{0ACA6C57-6CAE-9844-AF08-175CD2FADCE4}" type="presParOf" srcId="{E06D3E5E-B655-DF40-9066-882940B83E27}" destId="{C918AEAC-7176-0549-9B04-6B22ECA55E99}" srcOrd="0" destOrd="0" presId="urn:microsoft.com/office/officeart/2005/8/layout/hierarchy2"/>
    <dgm:cxn modelId="{07CC68C2-2EAF-F44E-9D22-826CEAEA4022}" type="presParOf" srcId="{8C574263-3A49-9347-A366-6BC57B1CCC84}" destId="{EC58ED1A-733B-9941-9309-D8F2F67073B2}" srcOrd="1" destOrd="0" presId="urn:microsoft.com/office/officeart/2005/8/layout/hierarchy2"/>
    <dgm:cxn modelId="{09E332E8-642C-E946-87BC-2BFB9BA4EBEC}" type="presParOf" srcId="{EC58ED1A-733B-9941-9309-D8F2F67073B2}" destId="{CEAD496F-1B2B-8D4F-A1DE-40FD64020E33}" srcOrd="0" destOrd="0" presId="urn:microsoft.com/office/officeart/2005/8/layout/hierarchy2"/>
    <dgm:cxn modelId="{F8A9C76F-60C0-8B45-A6E0-64989C665878}" type="presParOf" srcId="{EC58ED1A-733B-9941-9309-D8F2F67073B2}" destId="{67667E23-6DB5-114B-881A-953BA2E62917}" srcOrd="1" destOrd="0" presId="urn:microsoft.com/office/officeart/2005/8/layout/hierarchy2"/>
    <dgm:cxn modelId="{14253ECE-887D-3545-92C8-04582B94DC8F}" type="presParOf" srcId="{918484AF-C4C8-B148-BFCA-A1E975ACBCB5}" destId="{B57A1C86-90FF-CA45-8684-91927F932FC9}" srcOrd="2" destOrd="0" presId="urn:microsoft.com/office/officeart/2005/8/layout/hierarchy2"/>
    <dgm:cxn modelId="{A3860AB3-63C6-104C-A69F-1C17E8C420A5}" type="presParOf" srcId="{B57A1C86-90FF-CA45-8684-91927F932FC9}" destId="{EA15A192-FC75-8648-ABC0-06938D6EA498}" srcOrd="0" destOrd="0" presId="urn:microsoft.com/office/officeart/2005/8/layout/hierarchy2"/>
    <dgm:cxn modelId="{DF1DA091-4F61-E24B-80D0-30F9D0BF8DD5}" type="presParOf" srcId="{918484AF-C4C8-B148-BFCA-A1E975ACBCB5}" destId="{D4AADB2C-DF96-D24E-B869-2A27625D4F32}" srcOrd="3" destOrd="0" presId="urn:microsoft.com/office/officeart/2005/8/layout/hierarchy2"/>
    <dgm:cxn modelId="{063BC061-13F7-524C-BD26-52DC9DD913E1}" type="presParOf" srcId="{D4AADB2C-DF96-D24E-B869-2A27625D4F32}" destId="{E4A8F981-29CC-DB46-8ACB-7ED25184DB97}" srcOrd="0" destOrd="0" presId="urn:microsoft.com/office/officeart/2005/8/layout/hierarchy2"/>
    <dgm:cxn modelId="{391F2388-D9C7-9242-B2ED-C1E808D679F2}" type="presParOf" srcId="{D4AADB2C-DF96-D24E-B869-2A27625D4F32}" destId="{FE32F178-C87F-E84F-8B37-DEE2AEA6C1DA}" srcOrd="1" destOrd="0" presId="urn:microsoft.com/office/officeart/2005/8/layout/hierarchy2"/>
    <dgm:cxn modelId="{1F6ED08A-28E4-DB4B-A76A-8E83DCDEF3F4}" type="presParOf" srcId="{FE32F178-C87F-E84F-8B37-DEE2AEA6C1DA}" destId="{10428AED-AB4C-7848-8555-55ABDDE9F0E5}" srcOrd="0" destOrd="0" presId="urn:microsoft.com/office/officeart/2005/8/layout/hierarchy2"/>
    <dgm:cxn modelId="{7C8151D3-132B-C446-A9F2-565513F3FA66}" type="presParOf" srcId="{10428AED-AB4C-7848-8555-55ABDDE9F0E5}" destId="{8D7A9F73-C2AD-7C40-9ACE-3B0CBC7E2CD4}" srcOrd="0" destOrd="0" presId="urn:microsoft.com/office/officeart/2005/8/layout/hierarchy2"/>
    <dgm:cxn modelId="{C9C31993-5F4E-394C-9E02-CC3DC0ECD9BF}" type="presParOf" srcId="{FE32F178-C87F-E84F-8B37-DEE2AEA6C1DA}" destId="{E8C3039C-203F-6D43-AFB1-471852CA6946}" srcOrd="1" destOrd="0" presId="urn:microsoft.com/office/officeart/2005/8/layout/hierarchy2"/>
    <dgm:cxn modelId="{1AA98BEF-AC50-564B-B45E-79E42C7CDDCE}" type="presParOf" srcId="{E8C3039C-203F-6D43-AFB1-471852CA6946}" destId="{3BA2DFC0-0F1E-294A-9CA2-B8EE1BD11EA9}" srcOrd="0" destOrd="0" presId="urn:microsoft.com/office/officeart/2005/8/layout/hierarchy2"/>
    <dgm:cxn modelId="{094717E1-D950-2E4E-A7B0-AFF04C660392}" type="presParOf" srcId="{E8C3039C-203F-6D43-AFB1-471852CA6946}" destId="{691783AE-C0D2-9348-93DE-1E4E5BE2D3D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D1C403-D5D5-8349-8DF9-6F02D01D1800}" type="doc">
      <dgm:prSet loTypeId="urn:microsoft.com/office/officeart/2005/8/layout/arrow1" loCatId="" qsTypeId="urn:microsoft.com/office/officeart/2005/8/quickstyle/simple4" qsCatId="simple" csTypeId="urn:microsoft.com/office/officeart/2005/8/colors/colorful1" csCatId="colorful" phldr="1"/>
      <dgm:spPr/>
      <dgm:t>
        <a:bodyPr/>
        <a:lstStyle/>
        <a:p>
          <a:endParaRPr lang="fr-FR"/>
        </a:p>
      </dgm:t>
    </dgm:pt>
    <dgm:pt modelId="{443BADA8-6804-FC4E-B631-8AF36614CB9E}">
      <dgm:prSet phldrT="[Texte]"/>
      <dgm:spPr/>
      <dgm:t>
        <a:bodyPr/>
        <a:lstStyle/>
        <a:p>
          <a:r>
            <a:rPr lang="en-US" noProof="0" dirty="0"/>
            <a:t>Protocol improvements:</a:t>
          </a:r>
        </a:p>
      </dgm:t>
    </dgm:pt>
    <dgm:pt modelId="{F6EB0A45-A722-1E4F-A1B8-A3B177E4BCB3}" type="parTrans" cxnId="{DF4A31CD-9481-DA4D-8F9C-3CC889194354}">
      <dgm:prSet/>
      <dgm:spPr/>
      <dgm:t>
        <a:bodyPr/>
        <a:lstStyle/>
        <a:p>
          <a:endParaRPr lang="fr-FR"/>
        </a:p>
      </dgm:t>
    </dgm:pt>
    <dgm:pt modelId="{6CE5859F-A68E-E142-8152-BE6B8256A8D9}" type="sibTrans" cxnId="{DF4A31CD-9481-DA4D-8F9C-3CC889194354}">
      <dgm:prSet/>
      <dgm:spPr/>
      <dgm:t>
        <a:bodyPr/>
        <a:lstStyle/>
        <a:p>
          <a:endParaRPr lang="fr-FR"/>
        </a:p>
      </dgm:t>
    </dgm:pt>
    <dgm:pt modelId="{852E1549-CD16-A445-A788-5163FB4D26C4}">
      <dgm:prSet phldrT="[Texte]"/>
      <dgm:spPr/>
      <dgm:t>
        <a:bodyPr/>
        <a:lstStyle/>
        <a:p>
          <a:r>
            <a:rPr lang="en-US" noProof="0" dirty="0"/>
            <a:t>Broader implications of the research</a:t>
          </a:r>
        </a:p>
      </dgm:t>
    </dgm:pt>
    <dgm:pt modelId="{0A593871-7AFB-064E-9B5D-5C282CAC2BC0}" type="parTrans" cxnId="{8BDC05B9-8678-E346-8819-7D9729300296}">
      <dgm:prSet/>
      <dgm:spPr/>
      <dgm:t>
        <a:bodyPr/>
        <a:lstStyle/>
        <a:p>
          <a:endParaRPr lang="fr-FR"/>
        </a:p>
      </dgm:t>
    </dgm:pt>
    <dgm:pt modelId="{12359AA2-EB4C-F741-A9E6-A7D510CD5AE6}" type="sibTrans" cxnId="{8BDC05B9-8678-E346-8819-7D9729300296}">
      <dgm:prSet/>
      <dgm:spPr/>
      <dgm:t>
        <a:bodyPr/>
        <a:lstStyle/>
        <a:p>
          <a:endParaRPr lang="fr-FR"/>
        </a:p>
      </dgm:t>
    </dgm:pt>
    <dgm:pt modelId="{DD4B206F-0487-3D4A-BFD8-FCC3BBFBEE4E}">
      <dgm:prSet phldrT="[Texte]"/>
      <dgm:spPr/>
      <dgm:t>
        <a:bodyPr/>
        <a:lstStyle/>
        <a:p>
          <a:r>
            <a:rPr lang="en-US" noProof="0" dirty="0"/>
            <a:t>Improvements sometimes made during the study</a:t>
          </a:r>
        </a:p>
      </dgm:t>
    </dgm:pt>
    <dgm:pt modelId="{B661C793-F3F6-8740-B2F5-01725A8E8393}" type="parTrans" cxnId="{E05B6C26-DADA-1240-8A20-F7822D056915}">
      <dgm:prSet/>
      <dgm:spPr/>
      <dgm:t>
        <a:bodyPr/>
        <a:lstStyle/>
        <a:p>
          <a:endParaRPr lang="fr-FR"/>
        </a:p>
      </dgm:t>
    </dgm:pt>
    <dgm:pt modelId="{321F5FCF-9A5E-EB4E-9569-B5E8DC17A17B}" type="sibTrans" cxnId="{E05B6C26-DADA-1240-8A20-F7822D056915}">
      <dgm:prSet/>
      <dgm:spPr/>
      <dgm:t>
        <a:bodyPr/>
        <a:lstStyle/>
        <a:p>
          <a:endParaRPr lang="fr-FR"/>
        </a:p>
      </dgm:t>
    </dgm:pt>
    <dgm:pt modelId="{CC66DAEF-8EA9-9648-B1F5-3192EED7FCC4}">
      <dgm:prSet phldrT="[Texte]"/>
      <dgm:spPr/>
      <dgm:t>
        <a:bodyPr/>
        <a:lstStyle/>
        <a:p>
          <a:r>
            <a:rPr lang="en-US" noProof="0" dirty="0"/>
            <a:t>Concept of “invisible autism”</a:t>
          </a:r>
        </a:p>
      </dgm:t>
    </dgm:pt>
    <dgm:pt modelId="{03FDEF09-5F2B-3D45-A392-378522C0692B}" type="parTrans" cxnId="{B06EA060-5F2C-9F4D-A75C-0620E0E711D4}">
      <dgm:prSet/>
      <dgm:spPr/>
      <dgm:t>
        <a:bodyPr/>
        <a:lstStyle/>
        <a:p>
          <a:endParaRPr lang="fr-FR"/>
        </a:p>
      </dgm:t>
    </dgm:pt>
    <dgm:pt modelId="{3249D54E-BCC8-924C-BE07-2AC0719F5175}" type="sibTrans" cxnId="{B06EA060-5F2C-9F4D-A75C-0620E0E711D4}">
      <dgm:prSet/>
      <dgm:spPr/>
      <dgm:t>
        <a:bodyPr/>
        <a:lstStyle/>
        <a:p>
          <a:endParaRPr lang="fr-FR"/>
        </a:p>
      </dgm:t>
    </dgm:pt>
    <dgm:pt modelId="{CC5F2456-D0DC-E242-930F-29A81F4ED397}">
      <dgm:prSet phldrT="[Texte]"/>
      <dgm:spPr/>
      <dgm:t>
        <a:bodyPr/>
        <a:lstStyle/>
        <a:p>
          <a:r>
            <a:rPr lang="en-US" noProof="0" dirty="0"/>
            <a:t>E.g. Parent- reported questionnaire now optional</a:t>
          </a:r>
        </a:p>
      </dgm:t>
    </dgm:pt>
    <dgm:pt modelId="{7D1C6CBE-BA49-334A-AE7D-B64C9E707645}" type="parTrans" cxnId="{74B1781E-CC3D-D34D-AEE9-A1D63F43B0B0}">
      <dgm:prSet/>
      <dgm:spPr/>
      <dgm:t>
        <a:bodyPr/>
        <a:lstStyle/>
        <a:p>
          <a:endParaRPr lang="en-GB"/>
        </a:p>
      </dgm:t>
    </dgm:pt>
    <dgm:pt modelId="{7E541BBA-EB04-144B-B4BB-E26F9562AFF0}" type="sibTrans" cxnId="{74B1781E-CC3D-D34D-AEE9-A1D63F43B0B0}">
      <dgm:prSet/>
      <dgm:spPr/>
      <dgm:t>
        <a:bodyPr/>
        <a:lstStyle/>
        <a:p>
          <a:endParaRPr lang="en-GB"/>
        </a:p>
      </dgm:t>
    </dgm:pt>
    <dgm:pt modelId="{B861DDB8-D472-A044-9FD0-DD50BECE99A6}" type="pres">
      <dgm:prSet presAssocID="{B6D1C403-D5D5-8349-8DF9-6F02D01D1800}" presName="cycle" presStyleCnt="0">
        <dgm:presLayoutVars>
          <dgm:dir/>
          <dgm:resizeHandles val="exact"/>
        </dgm:presLayoutVars>
      </dgm:prSet>
      <dgm:spPr/>
    </dgm:pt>
    <dgm:pt modelId="{B0083F46-AC28-C94A-8628-51C5BB8B965A}" type="pres">
      <dgm:prSet presAssocID="{443BADA8-6804-FC4E-B631-8AF36614CB9E}" presName="arrow" presStyleLbl="node1" presStyleIdx="0" presStyleCnt="2">
        <dgm:presLayoutVars>
          <dgm:bulletEnabled val="1"/>
        </dgm:presLayoutVars>
      </dgm:prSet>
      <dgm:spPr/>
    </dgm:pt>
    <dgm:pt modelId="{69C026A1-A4DE-0D4A-BAE1-8EA7384C3F9B}" type="pres">
      <dgm:prSet presAssocID="{852E1549-CD16-A445-A788-5163FB4D26C4}" presName="arrow" presStyleLbl="node1" presStyleIdx="1" presStyleCnt="2">
        <dgm:presLayoutVars>
          <dgm:bulletEnabled val="1"/>
        </dgm:presLayoutVars>
      </dgm:prSet>
      <dgm:spPr/>
    </dgm:pt>
  </dgm:ptLst>
  <dgm:cxnLst>
    <dgm:cxn modelId="{74B1781E-CC3D-D34D-AEE9-A1D63F43B0B0}" srcId="{443BADA8-6804-FC4E-B631-8AF36614CB9E}" destId="{CC5F2456-D0DC-E242-930F-29A81F4ED397}" srcOrd="1" destOrd="0" parTransId="{7D1C6CBE-BA49-334A-AE7D-B64C9E707645}" sibTransId="{7E541BBA-EB04-144B-B4BB-E26F9562AFF0}"/>
    <dgm:cxn modelId="{E05B6C26-DADA-1240-8A20-F7822D056915}" srcId="{443BADA8-6804-FC4E-B631-8AF36614CB9E}" destId="{DD4B206F-0487-3D4A-BFD8-FCC3BBFBEE4E}" srcOrd="0" destOrd="0" parTransId="{B661C793-F3F6-8740-B2F5-01725A8E8393}" sibTransId="{321F5FCF-9A5E-EB4E-9569-B5E8DC17A17B}"/>
    <dgm:cxn modelId="{B06EA060-5F2C-9F4D-A75C-0620E0E711D4}" srcId="{852E1549-CD16-A445-A788-5163FB4D26C4}" destId="{CC66DAEF-8EA9-9648-B1F5-3192EED7FCC4}" srcOrd="0" destOrd="0" parTransId="{03FDEF09-5F2B-3D45-A392-378522C0692B}" sibTransId="{3249D54E-BCC8-924C-BE07-2AC0719F5175}"/>
    <dgm:cxn modelId="{AC4F2163-015A-3D4B-90FE-07659D9F1CFB}" type="presOf" srcId="{B6D1C403-D5D5-8349-8DF9-6F02D01D1800}" destId="{B861DDB8-D472-A044-9FD0-DD50BECE99A6}" srcOrd="0" destOrd="0" presId="urn:microsoft.com/office/officeart/2005/8/layout/arrow1"/>
    <dgm:cxn modelId="{9094E871-34AA-0C40-9798-7A1D7AFE0611}" type="presOf" srcId="{852E1549-CD16-A445-A788-5163FB4D26C4}" destId="{69C026A1-A4DE-0D4A-BAE1-8EA7384C3F9B}" srcOrd="0" destOrd="0" presId="urn:microsoft.com/office/officeart/2005/8/layout/arrow1"/>
    <dgm:cxn modelId="{CBB1C493-2D12-E446-859D-FDB0CD03E4F2}" type="presOf" srcId="{DD4B206F-0487-3D4A-BFD8-FCC3BBFBEE4E}" destId="{B0083F46-AC28-C94A-8628-51C5BB8B965A}" srcOrd="0" destOrd="1" presId="urn:microsoft.com/office/officeart/2005/8/layout/arrow1"/>
    <dgm:cxn modelId="{D81858A8-B7F6-B542-903B-2A5295E96C89}" type="presOf" srcId="{443BADA8-6804-FC4E-B631-8AF36614CB9E}" destId="{B0083F46-AC28-C94A-8628-51C5BB8B965A}" srcOrd="0" destOrd="0" presId="urn:microsoft.com/office/officeart/2005/8/layout/arrow1"/>
    <dgm:cxn modelId="{8BDC05B9-8678-E346-8819-7D9729300296}" srcId="{B6D1C403-D5D5-8349-8DF9-6F02D01D1800}" destId="{852E1549-CD16-A445-A788-5163FB4D26C4}" srcOrd="1" destOrd="0" parTransId="{0A593871-7AFB-064E-9B5D-5C282CAC2BC0}" sibTransId="{12359AA2-EB4C-F741-A9E6-A7D510CD5AE6}"/>
    <dgm:cxn modelId="{DF4A31CD-9481-DA4D-8F9C-3CC889194354}" srcId="{B6D1C403-D5D5-8349-8DF9-6F02D01D1800}" destId="{443BADA8-6804-FC4E-B631-8AF36614CB9E}" srcOrd="0" destOrd="0" parTransId="{F6EB0A45-A722-1E4F-A1B8-A3B177E4BCB3}" sibTransId="{6CE5859F-A68E-E142-8152-BE6B8256A8D9}"/>
    <dgm:cxn modelId="{22D6F9DD-13B5-CE44-A9AE-C43F2F640832}" type="presOf" srcId="{CC66DAEF-8EA9-9648-B1F5-3192EED7FCC4}" destId="{69C026A1-A4DE-0D4A-BAE1-8EA7384C3F9B}" srcOrd="0" destOrd="1" presId="urn:microsoft.com/office/officeart/2005/8/layout/arrow1"/>
    <dgm:cxn modelId="{B5914AF2-EC4E-F544-95C9-9FB6D64F4E91}" type="presOf" srcId="{CC5F2456-D0DC-E242-930F-29A81F4ED397}" destId="{B0083F46-AC28-C94A-8628-51C5BB8B965A}" srcOrd="0" destOrd="2" presId="urn:microsoft.com/office/officeart/2005/8/layout/arrow1"/>
    <dgm:cxn modelId="{F4B363FC-C1FE-3640-998D-38628122A2DD}" type="presParOf" srcId="{B861DDB8-D472-A044-9FD0-DD50BECE99A6}" destId="{B0083F46-AC28-C94A-8628-51C5BB8B965A}" srcOrd="0" destOrd="0" presId="urn:microsoft.com/office/officeart/2005/8/layout/arrow1"/>
    <dgm:cxn modelId="{D4B6324C-791B-8043-B05A-C74B2BD7F735}" type="presParOf" srcId="{B861DDB8-D472-A044-9FD0-DD50BECE99A6}" destId="{69C026A1-A4DE-0D4A-BAE1-8EA7384C3F9B}"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908212-CBF7-AC46-A915-72125E82188D}" type="doc">
      <dgm:prSet loTypeId="urn:microsoft.com/office/officeart/2005/8/layout/gear1" loCatId="" qsTypeId="urn:microsoft.com/office/officeart/2005/8/quickstyle/simple4" qsCatId="simple" csTypeId="urn:microsoft.com/office/officeart/2005/8/colors/colorful1" csCatId="colorful" phldr="1"/>
      <dgm:spPr/>
      <dgm:t>
        <a:bodyPr/>
        <a:lstStyle/>
        <a:p>
          <a:endParaRPr lang="fr-FR"/>
        </a:p>
      </dgm:t>
    </dgm:pt>
    <dgm:pt modelId="{97AE479D-4E69-4A4F-80E5-7BF5FB856799}">
      <dgm:prSet phldrT="[Texte]" custT="1"/>
      <dgm:spPr/>
      <dgm:t>
        <a:bodyPr/>
        <a:lstStyle/>
        <a:p>
          <a:r>
            <a:rPr lang="en-US" sz="2800" dirty="0">
              <a:solidFill>
                <a:schemeClr val="tx1"/>
              </a:solidFill>
            </a:rPr>
            <a:t>“</a:t>
          </a:r>
          <a:r>
            <a:rPr lang="fr-FR" sz="2800" dirty="0">
              <a:solidFill>
                <a:schemeClr val="tx1"/>
              </a:solidFill>
            </a:rPr>
            <a:t>invisible </a:t>
          </a:r>
          <a:r>
            <a:rPr lang="fr-FR" sz="2800" dirty="0" err="1">
              <a:solidFill>
                <a:schemeClr val="tx1"/>
              </a:solidFill>
            </a:rPr>
            <a:t>autism</a:t>
          </a:r>
          <a:r>
            <a:rPr lang="en-US" sz="2800" dirty="0">
              <a:solidFill>
                <a:schemeClr val="tx1"/>
              </a:solidFill>
            </a:rPr>
            <a:t>”</a:t>
          </a:r>
          <a:endParaRPr lang="fr-FR" sz="2800" dirty="0">
            <a:solidFill>
              <a:schemeClr val="tx1"/>
            </a:solidFill>
          </a:endParaRPr>
        </a:p>
      </dgm:t>
    </dgm:pt>
    <dgm:pt modelId="{EDAC62A3-9A6C-2F4E-B794-C315FBD2FB20}" type="parTrans" cxnId="{6BC9E5AB-CBB5-744D-A1C9-F392A69F2B61}">
      <dgm:prSet/>
      <dgm:spPr/>
      <dgm:t>
        <a:bodyPr/>
        <a:lstStyle/>
        <a:p>
          <a:endParaRPr lang="fr-FR"/>
        </a:p>
      </dgm:t>
    </dgm:pt>
    <dgm:pt modelId="{7793F71D-2DCF-594F-BE2A-37298E238045}" type="sibTrans" cxnId="{6BC9E5AB-CBB5-744D-A1C9-F392A69F2B61}">
      <dgm:prSet/>
      <dgm:spPr/>
      <dgm:t>
        <a:bodyPr/>
        <a:lstStyle/>
        <a:p>
          <a:endParaRPr lang="fr-FR"/>
        </a:p>
      </dgm:t>
    </dgm:pt>
    <dgm:pt modelId="{CB1653E9-7F36-7741-BB69-779BBD35A99F}">
      <dgm:prSet phldrT="[Texte]" custT="1"/>
      <dgm:spPr/>
      <dgm:t>
        <a:bodyPr/>
        <a:lstStyle/>
        <a:p>
          <a:r>
            <a:rPr lang="fr-FR" sz="2000" dirty="0">
              <a:solidFill>
                <a:schemeClr val="tx1"/>
              </a:solidFill>
            </a:rPr>
            <a:t>Positive </a:t>
          </a:r>
          <a:r>
            <a:rPr lang="fr-FR" sz="2000" dirty="0" err="1">
              <a:solidFill>
                <a:schemeClr val="tx1"/>
              </a:solidFill>
            </a:rPr>
            <a:t>effects</a:t>
          </a:r>
          <a:endParaRPr lang="fr-FR" sz="2000" dirty="0">
            <a:solidFill>
              <a:schemeClr val="tx1"/>
            </a:solidFill>
          </a:endParaRPr>
        </a:p>
        <a:p>
          <a:r>
            <a:rPr lang="fr-FR" sz="2000" dirty="0">
              <a:solidFill>
                <a:schemeClr val="tx1"/>
              </a:solidFill>
            </a:rPr>
            <a:t>+++</a:t>
          </a:r>
        </a:p>
      </dgm:t>
    </dgm:pt>
    <dgm:pt modelId="{98C28FF9-0301-D640-9ADD-174B1030D4BE}" type="parTrans" cxnId="{D77FFD71-046D-0049-9C6B-3D6B2A09D311}">
      <dgm:prSet/>
      <dgm:spPr/>
      <dgm:t>
        <a:bodyPr/>
        <a:lstStyle/>
        <a:p>
          <a:endParaRPr lang="fr-FR"/>
        </a:p>
      </dgm:t>
    </dgm:pt>
    <dgm:pt modelId="{D09F93C4-263F-2644-8BCB-6694A7FB71A3}" type="sibTrans" cxnId="{D77FFD71-046D-0049-9C6B-3D6B2A09D311}">
      <dgm:prSet/>
      <dgm:spPr/>
      <dgm:t>
        <a:bodyPr/>
        <a:lstStyle/>
        <a:p>
          <a:endParaRPr lang="fr-FR"/>
        </a:p>
      </dgm:t>
    </dgm:pt>
    <dgm:pt modelId="{F0FBFDFC-DFDF-5044-930C-3D8BD5BE4F29}">
      <dgm:prSet phldrT="[Texte]" custT="1"/>
      <dgm:spPr/>
      <dgm:t>
        <a:bodyPr/>
        <a:lstStyle/>
        <a:p>
          <a:r>
            <a:rPr lang="fr-FR" sz="2000" dirty="0" err="1">
              <a:solidFill>
                <a:schemeClr val="tx1"/>
              </a:solidFill>
            </a:rPr>
            <a:t>Potential</a:t>
          </a:r>
          <a:r>
            <a:rPr lang="fr-FR" sz="2000" dirty="0">
              <a:solidFill>
                <a:schemeClr val="tx1"/>
              </a:solidFill>
            </a:rPr>
            <a:t> </a:t>
          </a:r>
          <a:r>
            <a:rPr lang="fr-FR" sz="2000" dirty="0" err="1">
              <a:solidFill>
                <a:schemeClr val="tx1"/>
              </a:solidFill>
            </a:rPr>
            <a:t>negative</a:t>
          </a:r>
          <a:r>
            <a:rPr lang="fr-FR" sz="2000" dirty="0">
              <a:solidFill>
                <a:schemeClr val="tx1"/>
              </a:solidFill>
            </a:rPr>
            <a:t> </a:t>
          </a:r>
          <a:r>
            <a:rPr lang="fr-FR" sz="2000" dirty="0" err="1">
              <a:solidFill>
                <a:schemeClr val="tx1"/>
              </a:solidFill>
            </a:rPr>
            <a:t>effects</a:t>
          </a:r>
          <a:r>
            <a:rPr lang="fr-FR" sz="2000" dirty="0">
              <a:solidFill>
                <a:schemeClr val="tx1"/>
              </a:solidFill>
            </a:rPr>
            <a:t> ?</a:t>
          </a:r>
        </a:p>
      </dgm:t>
    </dgm:pt>
    <dgm:pt modelId="{6C453642-E4B2-0146-907F-B5244519ADB2}" type="parTrans" cxnId="{0FCA413C-9A81-2647-A9D0-C7643619C154}">
      <dgm:prSet/>
      <dgm:spPr/>
      <dgm:t>
        <a:bodyPr/>
        <a:lstStyle/>
        <a:p>
          <a:endParaRPr lang="en-GB"/>
        </a:p>
      </dgm:t>
    </dgm:pt>
    <dgm:pt modelId="{9B270E2F-5F83-D84B-9EE4-1CFAFE4586A6}" type="sibTrans" cxnId="{0FCA413C-9A81-2647-A9D0-C7643619C154}">
      <dgm:prSet/>
      <dgm:spPr>
        <a:solidFill>
          <a:schemeClr val="accent4"/>
        </a:solidFill>
        <a:scene3d>
          <a:camera prst="orthographicFront">
            <a:rot lat="0" lon="10800000" rev="0"/>
          </a:camera>
          <a:lightRig rig="threePt" dir="t"/>
        </a:scene3d>
      </dgm:spPr>
      <dgm:t>
        <a:bodyPr/>
        <a:lstStyle/>
        <a:p>
          <a:endParaRPr lang="en-GB"/>
        </a:p>
      </dgm:t>
    </dgm:pt>
    <dgm:pt modelId="{71AA5BDE-36FB-D842-9E34-40601A6CA264}" type="pres">
      <dgm:prSet presAssocID="{8E908212-CBF7-AC46-A915-72125E82188D}" presName="composite" presStyleCnt="0">
        <dgm:presLayoutVars>
          <dgm:chMax val="3"/>
          <dgm:animLvl val="lvl"/>
          <dgm:resizeHandles val="exact"/>
        </dgm:presLayoutVars>
      </dgm:prSet>
      <dgm:spPr/>
    </dgm:pt>
    <dgm:pt modelId="{7737CD15-4A69-E244-90B0-70C3A04FF902}" type="pres">
      <dgm:prSet presAssocID="{97AE479D-4E69-4A4F-80E5-7BF5FB856799}" presName="gear1" presStyleLbl="node1" presStyleIdx="0" presStyleCnt="3" custLinFactNeighborX="-68737" custLinFactNeighborY="-75020">
        <dgm:presLayoutVars>
          <dgm:chMax val="1"/>
          <dgm:bulletEnabled val="1"/>
        </dgm:presLayoutVars>
      </dgm:prSet>
      <dgm:spPr/>
    </dgm:pt>
    <dgm:pt modelId="{67F27685-9604-CF43-9FFB-5696E2762084}" type="pres">
      <dgm:prSet presAssocID="{97AE479D-4E69-4A4F-80E5-7BF5FB856799}" presName="gear1srcNode" presStyleLbl="node1" presStyleIdx="0" presStyleCnt="3"/>
      <dgm:spPr/>
    </dgm:pt>
    <dgm:pt modelId="{1311FCD3-9E89-CE4F-822A-394A00DF3D92}" type="pres">
      <dgm:prSet presAssocID="{97AE479D-4E69-4A4F-80E5-7BF5FB856799}" presName="gear1dstNode" presStyleLbl="node1" presStyleIdx="0" presStyleCnt="3"/>
      <dgm:spPr/>
    </dgm:pt>
    <dgm:pt modelId="{66E9241F-C8F0-EB45-8983-AF163A6A11C8}" type="pres">
      <dgm:prSet presAssocID="{CB1653E9-7F36-7741-BB69-779BBD35A99F}" presName="gear2" presStyleLbl="node1" presStyleIdx="1" presStyleCnt="3" custLinFactNeighborX="-45075" custLinFactNeighborY="48095">
        <dgm:presLayoutVars>
          <dgm:chMax val="1"/>
          <dgm:bulletEnabled val="1"/>
        </dgm:presLayoutVars>
      </dgm:prSet>
      <dgm:spPr/>
    </dgm:pt>
    <dgm:pt modelId="{A7038218-83DF-F445-97A3-4B168A275968}" type="pres">
      <dgm:prSet presAssocID="{CB1653E9-7F36-7741-BB69-779BBD35A99F}" presName="gear2srcNode" presStyleLbl="node1" presStyleIdx="1" presStyleCnt="3"/>
      <dgm:spPr/>
    </dgm:pt>
    <dgm:pt modelId="{BF91015A-8590-DD4C-9F8B-471FD1D42BB9}" type="pres">
      <dgm:prSet presAssocID="{CB1653E9-7F36-7741-BB69-779BBD35A99F}" presName="gear2dstNode" presStyleLbl="node1" presStyleIdx="1" presStyleCnt="3"/>
      <dgm:spPr/>
    </dgm:pt>
    <dgm:pt modelId="{89627781-1739-8843-B11E-0F6C49936DCF}" type="pres">
      <dgm:prSet presAssocID="{F0FBFDFC-DFDF-5044-930C-3D8BD5BE4F29}" presName="gear3" presStyleLbl="node1" presStyleIdx="2" presStyleCnt="3" custLinFactY="1766" custLinFactNeighborX="5433" custLinFactNeighborY="100000"/>
      <dgm:spPr/>
    </dgm:pt>
    <dgm:pt modelId="{E39AF510-D7B6-8344-B1E5-C6C164DE7536}" type="pres">
      <dgm:prSet presAssocID="{F0FBFDFC-DFDF-5044-930C-3D8BD5BE4F29}" presName="gear3tx" presStyleLbl="node1" presStyleIdx="2" presStyleCnt="3">
        <dgm:presLayoutVars>
          <dgm:chMax val="1"/>
          <dgm:bulletEnabled val="1"/>
        </dgm:presLayoutVars>
      </dgm:prSet>
      <dgm:spPr/>
    </dgm:pt>
    <dgm:pt modelId="{07EE2728-44BA-B247-BA09-B78E00226F4C}" type="pres">
      <dgm:prSet presAssocID="{F0FBFDFC-DFDF-5044-930C-3D8BD5BE4F29}" presName="gear3srcNode" presStyleLbl="node1" presStyleIdx="2" presStyleCnt="3"/>
      <dgm:spPr/>
    </dgm:pt>
    <dgm:pt modelId="{0403A23D-13F4-824F-81ED-7C13D5F0D785}" type="pres">
      <dgm:prSet presAssocID="{F0FBFDFC-DFDF-5044-930C-3D8BD5BE4F29}" presName="gear3dstNode" presStyleLbl="node1" presStyleIdx="2" presStyleCnt="3"/>
      <dgm:spPr/>
    </dgm:pt>
    <dgm:pt modelId="{77B0A108-A38E-B24F-BBD1-B7EDEBA375EF}" type="pres">
      <dgm:prSet presAssocID="{7793F71D-2DCF-594F-BE2A-37298E238045}" presName="connector1" presStyleLbl="sibTrans2D1" presStyleIdx="0" presStyleCnt="3" custAng="13891176" custLinFactNeighborX="-59785" custLinFactNeighborY="-60615"/>
      <dgm:spPr/>
    </dgm:pt>
    <dgm:pt modelId="{D9915261-5723-534E-A0ED-A0A7341929DF}" type="pres">
      <dgm:prSet presAssocID="{D09F93C4-263F-2644-8BCB-6694A7FB71A3}" presName="connector2" presStyleLbl="sibTrans2D1" presStyleIdx="1" presStyleCnt="3" custAng="16785262" custLinFactNeighborX="-38061" custLinFactNeighborY="51506"/>
      <dgm:spPr/>
    </dgm:pt>
    <dgm:pt modelId="{BBA332FE-242D-2346-9530-F474A1186CBB}" type="pres">
      <dgm:prSet presAssocID="{9B270E2F-5F83-D84B-9EE4-1CFAFE4586A6}" presName="connector3" presStyleLbl="sibTrans2D1" presStyleIdx="2" presStyleCnt="3" custAng="10800000" custLinFactNeighborX="-57359" custLinFactNeighborY="97639"/>
      <dgm:spPr/>
    </dgm:pt>
  </dgm:ptLst>
  <dgm:cxnLst>
    <dgm:cxn modelId="{F7811B0C-B914-B041-BC54-7CE0EB20F06C}" type="presOf" srcId="{97AE479D-4E69-4A4F-80E5-7BF5FB856799}" destId="{67F27685-9604-CF43-9FFB-5696E2762084}" srcOrd="1" destOrd="0" presId="urn:microsoft.com/office/officeart/2005/8/layout/gear1"/>
    <dgm:cxn modelId="{97D2D414-50C4-9441-AF48-C41F1BF2DD47}" type="presOf" srcId="{F0FBFDFC-DFDF-5044-930C-3D8BD5BE4F29}" destId="{07EE2728-44BA-B247-BA09-B78E00226F4C}" srcOrd="2" destOrd="0" presId="urn:microsoft.com/office/officeart/2005/8/layout/gear1"/>
    <dgm:cxn modelId="{14723817-3109-9F4E-A6AF-0852F8FC0832}" type="presOf" srcId="{F0FBFDFC-DFDF-5044-930C-3D8BD5BE4F29}" destId="{0403A23D-13F4-824F-81ED-7C13D5F0D785}" srcOrd="3" destOrd="0" presId="urn:microsoft.com/office/officeart/2005/8/layout/gear1"/>
    <dgm:cxn modelId="{0FCA413C-9A81-2647-A9D0-C7643619C154}" srcId="{8E908212-CBF7-AC46-A915-72125E82188D}" destId="{F0FBFDFC-DFDF-5044-930C-3D8BD5BE4F29}" srcOrd="2" destOrd="0" parTransId="{6C453642-E4B2-0146-907F-B5244519ADB2}" sibTransId="{9B270E2F-5F83-D84B-9EE4-1CFAFE4586A6}"/>
    <dgm:cxn modelId="{A06F0E44-8191-8C44-9210-F01832C10C7E}" type="presOf" srcId="{97AE479D-4E69-4A4F-80E5-7BF5FB856799}" destId="{7737CD15-4A69-E244-90B0-70C3A04FF902}" srcOrd="0" destOrd="0" presId="urn:microsoft.com/office/officeart/2005/8/layout/gear1"/>
    <dgm:cxn modelId="{760F694F-6AA7-C24A-8E45-3CDC171E7FC6}" type="presOf" srcId="{9B270E2F-5F83-D84B-9EE4-1CFAFE4586A6}" destId="{BBA332FE-242D-2346-9530-F474A1186CBB}" srcOrd="0" destOrd="0" presId="urn:microsoft.com/office/officeart/2005/8/layout/gear1"/>
    <dgm:cxn modelId="{D77FFD71-046D-0049-9C6B-3D6B2A09D311}" srcId="{8E908212-CBF7-AC46-A915-72125E82188D}" destId="{CB1653E9-7F36-7741-BB69-779BBD35A99F}" srcOrd="1" destOrd="0" parTransId="{98C28FF9-0301-D640-9ADD-174B1030D4BE}" sibTransId="{D09F93C4-263F-2644-8BCB-6694A7FB71A3}"/>
    <dgm:cxn modelId="{BD362A7D-9A27-A847-B4EF-2AD1E590CE88}" type="presOf" srcId="{CB1653E9-7F36-7741-BB69-779BBD35A99F}" destId="{A7038218-83DF-F445-97A3-4B168A275968}" srcOrd="1" destOrd="0" presId="urn:microsoft.com/office/officeart/2005/8/layout/gear1"/>
    <dgm:cxn modelId="{F4AC9C81-37A9-C942-9AC0-79F6D9C9DEA9}" type="presOf" srcId="{F0FBFDFC-DFDF-5044-930C-3D8BD5BE4F29}" destId="{89627781-1739-8843-B11E-0F6C49936DCF}" srcOrd="0" destOrd="0" presId="urn:microsoft.com/office/officeart/2005/8/layout/gear1"/>
    <dgm:cxn modelId="{4D4B5289-4BC1-2D47-9EBC-F47353223A6F}" type="presOf" srcId="{D09F93C4-263F-2644-8BCB-6694A7FB71A3}" destId="{D9915261-5723-534E-A0ED-A0A7341929DF}" srcOrd="0" destOrd="0" presId="urn:microsoft.com/office/officeart/2005/8/layout/gear1"/>
    <dgm:cxn modelId="{8461AE98-4C7B-4A4F-A048-90744C370494}" type="presOf" srcId="{CB1653E9-7F36-7741-BB69-779BBD35A99F}" destId="{66E9241F-C8F0-EB45-8983-AF163A6A11C8}" srcOrd="0" destOrd="0" presId="urn:microsoft.com/office/officeart/2005/8/layout/gear1"/>
    <dgm:cxn modelId="{B3426D9B-7B22-4743-A750-E1884F1930A1}" type="presOf" srcId="{F0FBFDFC-DFDF-5044-930C-3D8BD5BE4F29}" destId="{E39AF510-D7B6-8344-B1E5-C6C164DE7536}" srcOrd="1" destOrd="0" presId="urn:microsoft.com/office/officeart/2005/8/layout/gear1"/>
    <dgm:cxn modelId="{6BC9E5AB-CBB5-744D-A1C9-F392A69F2B61}" srcId="{8E908212-CBF7-AC46-A915-72125E82188D}" destId="{97AE479D-4E69-4A4F-80E5-7BF5FB856799}" srcOrd="0" destOrd="0" parTransId="{EDAC62A3-9A6C-2F4E-B794-C315FBD2FB20}" sibTransId="{7793F71D-2DCF-594F-BE2A-37298E238045}"/>
    <dgm:cxn modelId="{B5E0E1B0-D09F-EA49-B679-84FDF3D4A6B3}" type="presOf" srcId="{7793F71D-2DCF-594F-BE2A-37298E238045}" destId="{77B0A108-A38E-B24F-BBD1-B7EDEBA375EF}" srcOrd="0" destOrd="0" presId="urn:microsoft.com/office/officeart/2005/8/layout/gear1"/>
    <dgm:cxn modelId="{D2FBCEC0-63F4-5B48-A418-C39F8707CECE}" type="presOf" srcId="{8E908212-CBF7-AC46-A915-72125E82188D}" destId="{71AA5BDE-36FB-D842-9E34-40601A6CA264}" srcOrd="0" destOrd="0" presId="urn:microsoft.com/office/officeart/2005/8/layout/gear1"/>
    <dgm:cxn modelId="{E26934E4-AEEA-D94D-B1D9-9A8C5251D1E8}" type="presOf" srcId="{CB1653E9-7F36-7741-BB69-779BBD35A99F}" destId="{BF91015A-8590-DD4C-9F8B-471FD1D42BB9}" srcOrd="2" destOrd="0" presId="urn:microsoft.com/office/officeart/2005/8/layout/gear1"/>
    <dgm:cxn modelId="{89D80DEA-D7E9-CA4E-9519-4720DB635312}" type="presOf" srcId="{97AE479D-4E69-4A4F-80E5-7BF5FB856799}" destId="{1311FCD3-9E89-CE4F-822A-394A00DF3D92}" srcOrd="2" destOrd="0" presId="urn:microsoft.com/office/officeart/2005/8/layout/gear1"/>
    <dgm:cxn modelId="{5D28EF08-AB2A-144B-A641-34171F60950F}" type="presParOf" srcId="{71AA5BDE-36FB-D842-9E34-40601A6CA264}" destId="{7737CD15-4A69-E244-90B0-70C3A04FF902}" srcOrd="0" destOrd="0" presId="urn:microsoft.com/office/officeart/2005/8/layout/gear1"/>
    <dgm:cxn modelId="{7508DBE0-DE75-824C-816B-96DF9947F33C}" type="presParOf" srcId="{71AA5BDE-36FB-D842-9E34-40601A6CA264}" destId="{67F27685-9604-CF43-9FFB-5696E2762084}" srcOrd="1" destOrd="0" presId="urn:microsoft.com/office/officeart/2005/8/layout/gear1"/>
    <dgm:cxn modelId="{E2A924B8-D164-C245-9B28-4981EC8C999C}" type="presParOf" srcId="{71AA5BDE-36FB-D842-9E34-40601A6CA264}" destId="{1311FCD3-9E89-CE4F-822A-394A00DF3D92}" srcOrd="2" destOrd="0" presId="urn:microsoft.com/office/officeart/2005/8/layout/gear1"/>
    <dgm:cxn modelId="{D5D5CC03-9752-894C-BDAC-071735A032F4}" type="presParOf" srcId="{71AA5BDE-36FB-D842-9E34-40601A6CA264}" destId="{66E9241F-C8F0-EB45-8983-AF163A6A11C8}" srcOrd="3" destOrd="0" presId="urn:microsoft.com/office/officeart/2005/8/layout/gear1"/>
    <dgm:cxn modelId="{259A8BFE-A78E-5C41-849A-56E3012B8E05}" type="presParOf" srcId="{71AA5BDE-36FB-D842-9E34-40601A6CA264}" destId="{A7038218-83DF-F445-97A3-4B168A275968}" srcOrd="4" destOrd="0" presId="urn:microsoft.com/office/officeart/2005/8/layout/gear1"/>
    <dgm:cxn modelId="{DBF4ACEF-1AB3-A940-B43B-9199042651EC}" type="presParOf" srcId="{71AA5BDE-36FB-D842-9E34-40601A6CA264}" destId="{BF91015A-8590-DD4C-9F8B-471FD1D42BB9}" srcOrd="5" destOrd="0" presId="urn:microsoft.com/office/officeart/2005/8/layout/gear1"/>
    <dgm:cxn modelId="{ADC9AFF6-628F-4A4E-A0B9-44A6AA916CCE}" type="presParOf" srcId="{71AA5BDE-36FB-D842-9E34-40601A6CA264}" destId="{89627781-1739-8843-B11E-0F6C49936DCF}" srcOrd="6" destOrd="0" presId="urn:microsoft.com/office/officeart/2005/8/layout/gear1"/>
    <dgm:cxn modelId="{447A5681-0EC3-9B42-9B39-493E5F71BDFA}" type="presParOf" srcId="{71AA5BDE-36FB-D842-9E34-40601A6CA264}" destId="{E39AF510-D7B6-8344-B1E5-C6C164DE7536}" srcOrd="7" destOrd="0" presId="urn:microsoft.com/office/officeart/2005/8/layout/gear1"/>
    <dgm:cxn modelId="{362C5721-3049-4A4B-91F8-F0A97E8C9B03}" type="presParOf" srcId="{71AA5BDE-36FB-D842-9E34-40601A6CA264}" destId="{07EE2728-44BA-B247-BA09-B78E00226F4C}" srcOrd="8" destOrd="0" presId="urn:microsoft.com/office/officeart/2005/8/layout/gear1"/>
    <dgm:cxn modelId="{43DBF536-2308-8749-A70C-3B3F3456F878}" type="presParOf" srcId="{71AA5BDE-36FB-D842-9E34-40601A6CA264}" destId="{0403A23D-13F4-824F-81ED-7C13D5F0D785}" srcOrd="9" destOrd="0" presId="urn:microsoft.com/office/officeart/2005/8/layout/gear1"/>
    <dgm:cxn modelId="{94BD4D25-7E57-C24C-8B47-2EF6C9FB0C66}" type="presParOf" srcId="{71AA5BDE-36FB-D842-9E34-40601A6CA264}" destId="{77B0A108-A38E-B24F-BBD1-B7EDEBA375EF}" srcOrd="10" destOrd="0" presId="urn:microsoft.com/office/officeart/2005/8/layout/gear1"/>
    <dgm:cxn modelId="{8090CE8C-B789-1C40-AB00-FADE8A3F8FC7}" type="presParOf" srcId="{71AA5BDE-36FB-D842-9E34-40601A6CA264}" destId="{D9915261-5723-534E-A0ED-A0A7341929DF}" srcOrd="11" destOrd="0" presId="urn:microsoft.com/office/officeart/2005/8/layout/gear1"/>
    <dgm:cxn modelId="{0389B599-607B-E541-9049-4FCE36C6E7C4}" type="presParOf" srcId="{71AA5BDE-36FB-D842-9E34-40601A6CA264}" destId="{BBA332FE-242D-2346-9530-F474A1186CB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5B93C-8E2B-4864-AF78-EE603FDBD9B4}">
      <dsp:nvSpPr>
        <dsp:cNvPr id="0" name=""/>
        <dsp:cNvSpPr/>
      </dsp:nvSpPr>
      <dsp:spPr>
        <a:xfrm>
          <a:off x="2488542" y="1796"/>
          <a:ext cx="2799610" cy="11854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fr-FR" sz="2300" b="1" kern="1200" dirty="0"/>
            <a:t>1</a:t>
          </a:r>
          <a:r>
            <a:rPr lang="fr-FR" sz="2300" b="1" kern="1200" baseline="30000" dirty="0"/>
            <a:t>st</a:t>
          </a:r>
          <a:r>
            <a:rPr lang="fr-FR" sz="2300" b="1" kern="1200" dirty="0"/>
            <a:t> </a:t>
          </a:r>
          <a:r>
            <a:rPr lang="fr-FR" sz="2300" b="1" kern="1200" dirty="0" err="1"/>
            <a:t>step</a:t>
          </a:r>
          <a:r>
            <a:rPr lang="fr-FR" sz="2300" b="1" kern="1200" dirty="0"/>
            <a:t>: </a:t>
          </a:r>
        </a:p>
        <a:p>
          <a:pPr marL="0" lvl="0" indent="0" algn="ctr" defTabSz="1022350">
            <a:lnSpc>
              <a:spcPct val="90000"/>
            </a:lnSpc>
            <a:spcBef>
              <a:spcPct val="0"/>
            </a:spcBef>
            <a:spcAft>
              <a:spcPct val="35000"/>
            </a:spcAft>
            <a:buNone/>
          </a:pPr>
          <a:r>
            <a:rPr lang="fr-FR" sz="2300" b="1" kern="1200" dirty="0"/>
            <a:t>Co-</a:t>
          </a:r>
          <a:r>
            <a:rPr lang="fr-FR" sz="2300" b="1" kern="1200" dirty="0" err="1"/>
            <a:t>developers</a:t>
          </a:r>
          <a:endParaRPr lang="fr-FR" sz="2300" b="1" kern="1200" dirty="0"/>
        </a:p>
      </dsp:txBody>
      <dsp:txXfrm>
        <a:off x="2546409" y="59663"/>
        <a:ext cx="2683876" cy="1069687"/>
      </dsp:txXfrm>
    </dsp:sp>
    <dsp:sp modelId="{FF6B40E4-38BE-4C10-8DA2-4D9459AF200E}">
      <dsp:nvSpPr>
        <dsp:cNvPr id="0" name=""/>
        <dsp:cNvSpPr/>
      </dsp:nvSpPr>
      <dsp:spPr>
        <a:xfrm>
          <a:off x="2488542" y="1246488"/>
          <a:ext cx="2799610" cy="118542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FR" sz="2800" kern="1200" dirty="0"/>
            <a:t>2</a:t>
          </a:r>
          <a:r>
            <a:rPr lang="fr-FR" sz="2800" kern="1200" baseline="30000" dirty="0"/>
            <a:t>nd</a:t>
          </a:r>
          <a:r>
            <a:rPr lang="fr-FR" sz="2800" kern="1200" dirty="0"/>
            <a:t> </a:t>
          </a:r>
          <a:r>
            <a:rPr lang="fr-FR" sz="2800" kern="1200" dirty="0" err="1"/>
            <a:t>step</a:t>
          </a:r>
          <a:r>
            <a:rPr lang="fr-FR" sz="2800" kern="1200" dirty="0"/>
            <a:t>: </a:t>
          </a:r>
          <a:r>
            <a:rPr lang="fr-FR" sz="2800" kern="1200" dirty="0" err="1"/>
            <a:t>Stakeholder</a:t>
          </a:r>
          <a:r>
            <a:rPr lang="fr-FR" sz="2800" kern="1200" dirty="0"/>
            <a:t> feedback</a:t>
          </a:r>
        </a:p>
      </dsp:txBody>
      <dsp:txXfrm>
        <a:off x="2546409" y="1304355"/>
        <a:ext cx="2683876" cy="1069687"/>
      </dsp:txXfrm>
    </dsp:sp>
    <dsp:sp modelId="{24EF2588-F48F-4C3D-8B8D-E101D5B43861}">
      <dsp:nvSpPr>
        <dsp:cNvPr id="0" name=""/>
        <dsp:cNvSpPr/>
      </dsp:nvSpPr>
      <dsp:spPr>
        <a:xfrm>
          <a:off x="2488542" y="2491180"/>
          <a:ext cx="2799610" cy="118542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fr-FR" sz="2300" kern="1200" dirty="0"/>
            <a:t>3</a:t>
          </a:r>
          <a:r>
            <a:rPr lang="fr-FR" sz="2300" kern="1200" baseline="30000" dirty="0"/>
            <a:t>rd</a:t>
          </a:r>
          <a:r>
            <a:rPr lang="fr-FR" sz="2300" kern="1200" dirty="0"/>
            <a:t> </a:t>
          </a:r>
          <a:r>
            <a:rPr lang="fr-FR" sz="2300" kern="1200" dirty="0" err="1"/>
            <a:t>step</a:t>
          </a:r>
          <a:r>
            <a:rPr lang="fr-FR" sz="2300" kern="1200" dirty="0"/>
            <a:t>:</a:t>
          </a:r>
        </a:p>
        <a:p>
          <a:pPr marL="0" lvl="0" indent="0" algn="ctr" defTabSz="1022350">
            <a:lnSpc>
              <a:spcPct val="90000"/>
            </a:lnSpc>
            <a:spcBef>
              <a:spcPct val="0"/>
            </a:spcBef>
            <a:spcAft>
              <a:spcPct val="35000"/>
            </a:spcAft>
            <a:buNone/>
          </a:pPr>
          <a:r>
            <a:rPr lang="fr-FR" sz="2300" kern="1200" dirty="0"/>
            <a:t>Participant feedback</a:t>
          </a:r>
        </a:p>
      </dsp:txBody>
      <dsp:txXfrm>
        <a:off x="2546409" y="2549047"/>
        <a:ext cx="2683876" cy="1069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78720-FD4F-034E-A8E8-63F6A47631F8}">
      <dsp:nvSpPr>
        <dsp:cNvPr id="0" name=""/>
        <dsp:cNvSpPr/>
      </dsp:nvSpPr>
      <dsp:spPr>
        <a:xfrm>
          <a:off x="7241737" y="2323299"/>
          <a:ext cx="909333" cy="432760"/>
        </a:xfrm>
        <a:custGeom>
          <a:avLst/>
          <a:gdLst/>
          <a:ahLst/>
          <a:cxnLst/>
          <a:rect l="0" t="0" r="0" b="0"/>
          <a:pathLst>
            <a:path>
              <a:moveTo>
                <a:pt x="0" y="0"/>
              </a:moveTo>
              <a:lnTo>
                <a:pt x="0" y="294913"/>
              </a:lnTo>
              <a:lnTo>
                <a:pt x="909333" y="294913"/>
              </a:lnTo>
              <a:lnTo>
                <a:pt x="909333" y="43276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353EBD3-1ADA-2740-A9DE-E522752A985D}">
      <dsp:nvSpPr>
        <dsp:cNvPr id="0" name=""/>
        <dsp:cNvSpPr/>
      </dsp:nvSpPr>
      <dsp:spPr>
        <a:xfrm>
          <a:off x="6332404" y="2323299"/>
          <a:ext cx="909333" cy="432760"/>
        </a:xfrm>
        <a:custGeom>
          <a:avLst/>
          <a:gdLst/>
          <a:ahLst/>
          <a:cxnLst/>
          <a:rect l="0" t="0" r="0" b="0"/>
          <a:pathLst>
            <a:path>
              <a:moveTo>
                <a:pt x="909333" y="0"/>
              </a:moveTo>
              <a:lnTo>
                <a:pt x="909333" y="294913"/>
              </a:lnTo>
              <a:lnTo>
                <a:pt x="0" y="294913"/>
              </a:lnTo>
              <a:lnTo>
                <a:pt x="0" y="43276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4038E6F-16DB-7B4D-852A-524EE0A6D1A0}">
      <dsp:nvSpPr>
        <dsp:cNvPr id="0" name=""/>
        <dsp:cNvSpPr/>
      </dsp:nvSpPr>
      <dsp:spPr>
        <a:xfrm>
          <a:off x="5423070" y="945659"/>
          <a:ext cx="1818667" cy="432760"/>
        </a:xfrm>
        <a:custGeom>
          <a:avLst/>
          <a:gdLst/>
          <a:ahLst/>
          <a:cxnLst/>
          <a:rect l="0" t="0" r="0" b="0"/>
          <a:pathLst>
            <a:path>
              <a:moveTo>
                <a:pt x="0" y="0"/>
              </a:moveTo>
              <a:lnTo>
                <a:pt x="0" y="294913"/>
              </a:lnTo>
              <a:lnTo>
                <a:pt x="1818667" y="294913"/>
              </a:lnTo>
              <a:lnTo>
                <a:pt x="1818667" y="432760"/>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7219157-5694-4144-A4B5-A554B5BC927B}">
      <dsp:nvSpPr>
        <dsp:cNvPr id="0" name=""/>
        <dsp:cNvSpPr/>
      </dsp:nvSpPr>
      <dsp:spPr>
        <a:xfrm>
          <a:off x="3604402" y="2323299"/>
          <a:ext cx="909333" cy="432760"/>
        </a:xfrm>
        <a:custGeom>
          <a:avLst/>
          <a:gdLst/>
          <a:ahLst/>
          <a:cxnLst/>
          <a:rect l="0" t="0" r="0" b="0"/>
          <a:pathLst>
            <a:path>
              <a:moveTo>
                <a:pt x="0" y="0"/>
              </a:moveTo>
              <a:lnTo>
                <a:pt x="0" y="294913"/>
              </a:lnTo>
              <a:lnTo>
                <a:pt x="909333" y="294913"/>
              </a:lnTo>
              <a:lnTo>
                <a:pt x="909333" y="43276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5D5A6CB-20D5-3D4E-8797-0BD1A93CB54F}">
      <dsp:nvSpPr>
        <dsp:cNvPr id="0" name=""/>
        <dsp:cNvSpPr/>
      </dsp:nvSpPr>
      <dsp:spPr>
        <a:xfrm>
          <a:off x="2695069" y="2323299"/>
          <a:ext cx="909333" cy="432760"/>
        </a:xfrm>
        <a:custGeom>
          <a:avLst/>
          <a:gdLst/>
          <a:ahLst/>
          <a:cxnLst/>
          <a:rect l="0" t="0" r="0" b="0"/>
          <a:pathLst>
            <a:path>
              <a:moveTo>
                <a:pt x="909333" y="0"/>
              </a:moveTo>
              <a:lnTo>
                <a:pt x="909333" y="294913"/>
              </a:lnTo>
              <a:lnTo>
                <a:pt x="0" y="294913"/>
              </a:lnTo>
              <a:lnTo>
                <a:pt x="0" y="43276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C383FB6-DFB3-8744-B7CE-66AE93927606}">
      <dsp:nvSpPr>
        <dsp:cNvPr id="0" name=""/>
        <dsp:cNvSpPr/>
      </dsp:nvSpPr>
      <dsp:spPr>
        <a:xfrm>
          <a:off x="3604402" y="945659"/>
          <a:ext cx="1818667" cy="432760"/>
        </a:xfrm>
        <a:custGeom>
          <a:avLst/>
          <a:gdLst/>
          <a:ahLst/>
          <a:cxnLst/>
          <a:rect l="0" t="0" r="0" b="0"/>
          <a:pathLst>
            <a:path>
              <a:moveTo>
                <a:pt x="1818667" y="0"/>
              </a:moveTo>
              <a:lnTo>
                <a:pt x="1818667" y="294913"/>
              </a:lnTo>
              <a:lnTo>
                <a:pt x="0" y="294913"/>
              </a:lnTo>
              <a:lnTo>
                <a:pt x="0" y="432760"/>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A577D66-3E76-E945-AAD0-9F26568F65F8}">
      <dsp:nvSpPr>
        <dsp:cNvPr id="0" name=""/>
        <dsp:cNvSpPr/>
      </dsp:nvSpPr>
      <dsp:spPr>
        <a:xfrm>
          <a:off x="3469489" y="778"/>
          <a:ext cx="3907162" cy="94488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65260CB-14E7-9043-A6C6-0193683EC9E1}">
      <dsp:nvSpPr>
        <dsp:cNvPr id="0" name=""/>
        <dsp:cNvSpPr/>
      </dsp:nvSpPr>
      <dsp:spPr>
        <a:xfrm>
          <a:off x="3634822" y="157845"/>
          <a:ext cx="3907162" cy="94488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dirty="0"/>
            <a:t>Q-ASC questionnaire</a:t>
          </a:r>
        </a:p>
        <a:p>
          <a:pPr marL="0" lvl="0" indent="0" algn="ctr" defTabSz="711200">
            <a:lnSpc>
              <a:spcPct val="90000"/>
            </a:lnSpc>
            <a:spcBef>
              <a:spcPct val="0"/>
            </a:spcBef>
            <a:spcAft>
              <a:spcPct val="35000"/>
            </a:spcAft>
            <a:buNone/>
          </a:pPr>
          <a:r>
            <a:rPr lang="en-US" sz="1600" kern="1200" noProof="0" dirty="0"/>
            <a:t>(Attwood, Garnett and </a:t>
          </a:r>
          <a:r>
            <a:rPr lang="en-US" sz="1600" kern="1200" noProof="0" dirty="0" err="1"/>
            <a:t>Rynkiewicz</a:t>
          </a:r>
          <a:r>
            <a:rPr lang="en-US" sz="1600" kern="1200" noProof="0" dirty="0"/>
            <a:t> </a:t>
          </a:r>
          <a:r>
            <a:rPr lang="mr-IN" sz="1600" kern="1200" noProof="0" dirty="0"/>
            <a:t>–</a:t>
          </a:r>
          <a:r>
            <a:rPr lang="en-US" sz="1600" kern="1200" noProof="0" dirty="0"/>
            <a:t> 2011-2017) </a:t>
          </a:r>
        </a:p>
      </dsp:txBody>
      <dsp:txXfrm>
        <a:off x="3662497" y="185520"/>
        <a:ext cx="3851812" cy="889530"/>
      </dsp:txXfrm>
    </dsp:sp>
    <dsp:sp modelId="{1517A1AA-5799-C54E-A646-7D509C9DE11B}">
      <dsp:nvSpPr>
        <dsp:cNvPr id="0" name=""/>
        <dsp:cNvSpPr/>
      </dsp:nvSpPr>
      <dsp:spPr>
        <a:xfrm>
          <a:off x="2860402" y="1378419"/>
          <a:ext cx="1488000" cy="94488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A4683D3-54B7-F24E-8611-CCACE02899DA}">
      <dsp:nvSpPr>
        <dsp:cNvPr id="0" name=""/>
        <dsp:cNvSpPr/>
      </dsp:nvSpPr>
      <dsp:spPr>
        <a:xfrm>
          <a:off x="3025735" y="1535486"/>
          <a:ext cx="1488000" cy="94488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a:t>Self-reported</a:t>
          </a:r>
        </a:p>
      </dsp:txBody>
      <dsp:txXfrm>
        <a:off x="3053410" y="1563161"/>
        <a:ext cx="1432650" cy="889530"/>
      </dsp:txXfrm>
    </dsp:sp>
    <dsp:sp modelId="{2E11A85D-5E72-BB4D-A227-FF1CF8F04731}">
      <dsp:nvSpPr>
        <dsp:cNvPr id="0" name=""/>
        <dsp:cNvSpPr/>
      </dsp:nvSpPr>
      <dsp:spPr>
        <a:xfrm>
          <a:off x="1951068" y="2756060"/>
          <a:ext cx="1488000" cy="94488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C5B3BD3-DD3C-8E4B-88C2-71E18F55D585}">
      <dsp:nvSpPr>
        <dsp:cNvPr id="0" name=""/>
        <dsp:cNvSpPr/>
      </dsp:nvSpPr>
      <dsp:spPr>
        <a:xfrm>
          <a:off x="2116402" y="2913126"/>
          <a:ext cx="1488000" cy="94488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a:t>Childhood</a:t>
          </a:r>
        </a:p>
      </dsp:txBody>
      <dsp:txXfrm>
        <a:off x="2144077" y="2940801"/>
        <a:ext cx="1432650" cy="889530"/>
      </dsp:txXfrm>
    </dsp:sp>
    <dsp:sp modelId="{96064D63-1810-EC40-9D9C-DA6D56B6A701}">
      <dsp:nvSpPr>
        <dsp:cNvPr id="0" name=""/>
        <dsp:cNvSpPr/>
      </dsp:nvSpPr>
      <dsp:spPr>
        <a:xfrm>
          <a:off x="3769736" y="2756060"/>
          <a:ext cx="1488000" cy="94488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835B103-66E3-624E-93DD-5DDDB7A04E5C}">
      <dsp:nvSpPr>
        <dsp:cNvPr id="0" name=""/>
        <dsp:cNvSpPr/>
      </dsp:nvSpPr>
      <dsp:spPr>
        <a:xfrm>
          <a:off x="3935069" y="2913126"/>
          <a:ext cx="1488000" cy="94488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dirty="0"/>
            <a:t>Adulthood</a:t>
          </a:r>
        </a:p>
      </dsp:txBody>
      <dsp:txXfrm>
        <a:off x="3962744" y="2940801"/>
        <a:ext cx="1432650" cy="889530"/>
      </dsp:txXfrm>
    </dsp:sp>
    <dsp:sp modelId="{4D3549AE-0920-B44B-8140-9D8B3D464F14}">
      <dsp:nvSpPr>
        <dsp:cNvPr id="0" name=""/>
        <dsp:cNvSpPr/>
      </dsp:nvSpPr>
      <dsp:spPr>
        <a:xfrm>
          <a:off x="6497737" y="1378419"/>
          <a:ext cx="1488000" cy="94488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8BE22F2-0DFF-754E-8230-191950B6DE0A}">
      <dsp:nvSpPr>
        <dsp:cNvPr id="0" name=""/>
        <dsp:cNvSpPr/>
      </dsp:nvSpPr>
      <dsp:spPr>
        <a:xfrm>
          <a:off x="6663070" y="1535486"/>
          <a:ext cx="1488000" cy="94488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dirty="0"/>
            <a:t>Parent-reported</a:t>
          </a:r>
        </a:p>
      </dsp:txBody>
      <dsp:txXfrm>
        <a:off x="6690745" y="1563161"/>
        <a:ext cx="1432650" cy="889530"/>
      </dsp:txXfrm>
    </dsp:sp>
    <dsp:sp modelId="{C08F66C8-312B-EA40-B697-EAB41DD30837}">
      <dsp:nvSpPr>
        <dsp:cNvPr id="0" name=""/>
        <dsp:cNvSpPr/>
      </dsp:nvSpPr>
      <dsp:spPr>
        <a:xfrm>
          <a:off x="5588403" y="2756060"/>
          <a:ext cx="1488000" cy="94488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8FEAD69-6357-5042-9285-D94F8A972434}">
      <dsp:nvSpPr>
        <dsp:cNvPr id="0" name=""/>
        <dsp:cNvSpPr/>
      </dsp:nvSpPr>
      <dsp:spPr>
        <a:xfrm>
          <a:off x="5753737" y="2913126"/>
          <a:ext cx="1488000" cy="94488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a:t>Childhood</a:t>
          </a:r>
        </a:p>
      </dsp:txBody>
      <dsp:txXfrm>
        <a:off x="5781412" y="2940801"/>
        <a:ext cx="1432650" cy="889530"/>
      </dsp:txXfrm>
    </dsp:sp>
    <dsp:sp modelId="{B5428DAC-442B-DC47-92C3-C4B5CA2839CD}">
      <dsp:nvSpPr>
        <dsp:cNvPr id="0" name=""/>
        <dsp:cNvSpPr/>
      </dsp:nvSpPr>
      <dsp:spPr>
        <a:xfrm>
          <a:off x="7407071" y="2756060"/>
          <a:ext cx="1488000" cy="94488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942EF89-FE7E-B34F-9A56-374F27156B1A}">
      <dsp:nvSpPr>
        <dsp:cNvPr id="0" name=""/>
        <dsp:cNvSpPr/>
      </dsp:nvSpPr>
      <dsp:spPr>
        <a:xfrm>
          <a:off x="7572404" y="2913126"/>
          <a:ext cx="1488000" cy="94488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dirty="0"/>
            <a:t>Adulthood</a:t>
          </a:r>
        </a:p>
      </dsp:txBody>
      <dsp:txXfrm>
        <a:off x="7600079" y="2940801"/>
        <a:ext cx="1432650" cy="889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5B93C-8E2B-4864-AF78-EE603FDBD9B4}">
      <dsp:nvSpPr>
        <dsp:cNvPr id="0" name=""/>
        <dsp:cNvSpPr/>
      </dsp:nvSpPr>
      <dsp:spPr>
        <a:xfrm>
          <a:off x="2488542" y="1796"/>
          <a:ext cx="2799610" cy="11854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fr-FR" sz="2300" kern="1200" dirty="0"/>
            <a:t>1</a:t>
          </a:r>
          <a:r>
            <a:rPr lang="fr-FR" sz="2300" kern="1200" baseline="30000" dirty="0"/>
            <a:t>st</a:t>
          </a:r>
          <a:r>
            <a:rPr lang="fr-FR" sz="2300" kern="1200" dirty="0"/>
            <a:t> </a:t>
          </a:r>
          <a:r>
            <a:rPr lang="fr-FR" sz="2300" kern="1200" dirty="0" err="1"/>
            <a:t>step</a:t>
          </a:r>
          <a:r>
            <a:rPr lang="fr-FR" sz="2300" kern="1200" dirty="0"/>
            <a:t>: </a:t>
          </a:r>
        </a:p>
        <a:p>
          <a:pPr marL="0" lvl="0" indent="0" algn="ctr" defTabSz="1022350">
            <a:lnSpc>
              <a:spcPct val="90000"/>
            </a:lnSpc>
            <a:spcBef>
              <a:spcPct val="0"/>
            </a:spcBef>
            <a:spcAft>
              <a:spcPct val="35000"/>
            </a:spcAft>
            <a:buNone/>
          </a:pPr>
          <a:r>
            <a:rPr lang="fr-FR" sz="2300" kern="1200" dirty="0"/>
            <a:t>Co-</a:t>
          </a:r>
          <a:r>
            <a:rPr lang="fr-FR" sz="2300" kern="1200" dirty="0" err="1"/>
            <a:t>developers</a:t>
          </a:r>
          <a:endParaRPr lang="fr-FR" sz="2300" kern="1200" dirty="0"/>
        </a:p>
      </dsp:txBody>
      <dsp:txXfrm>
        <a:off x="2546409" y="59663"/>
        <a:ext cx="2683876" cy="1069687"/>
      </dsp:txXfrm>
    </dsp:sp>
    <dsp:sp modelId="{FF6B40E4-38BE-4C10-8DA2-4D9459AF200E}">
      <dsp:nvSpPr>
        <dsp:cNvPr id="0" name=""/>
        <dsp:cNvSpPr/>
      </dsp:nvSpPr>
      <dsp:spPr>
        <a:xfrm>
          <a:off x="2488542" y="1246488"/>
          <a:ext cx="2799610" cy="118542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b="1" kern="1200" dirty="0"/>
            <a:t>2</a:t>
          </a:r>
          <a:r>
            <a:rPr lang="fr-FR" sz="2400" b="1" kern="1200" baseline="30000" dirty="0"/>
            <a:t>nd</a:t>
          </a:r>
          <a:r>
            <a:rPr lang="fr-FR" sz="2400" b="1" kern="1200" dirty="0"/>
            <a:t> </a:t>
          </a:r>
          <a:r>
            <a:rPr lang="fr-FR" sz="2400" b="1" kern="1200" dirty="0" err="1"/>
            <a:t>step</a:t>
          </a:r>
          <a:r>
            <a:rPr lang="fr-FR" sz="2400" b="1" kern="1200" dirty="0"/>
            <a:t>: </a:t>
          </a:r>
          <a:r>
            <a:rPr lang="fr-FR" sz="2400" b="1" kern="1200" dirty="0" err="1"/>
            <a:t>Stakeholder</a:t>
          </a:r>
          <a:r>
            <a:rPr lang="fr-FR" sz="2400" b="1" kern="1200" dirty="0"/>
            <a:t> feedback</a:t>
          </a:r>
        </a:p>
      </dsp:txBody>
      <dsp:txXfrm>
        <a:off x="2546409" y="1304355"/>
        <a:ext cx="2683876" cy="1069687"/>
      </dsp:txXfrm>
    </dsp:sp>
    <dsp:sp modelId="{24EF2588-F48F-4C3D-8B8D-E101D5B43861}">
      <dsp:nvSpPr>
        <dsp:cNvPr id="0" name=""/>
        <dsp:cNvSpPr/>
      </dsp:nvSpPr>
      <dsp:spPr>
        <a:xfrm>
          <a:off x="2488542" y="2491180"/>
          <a:ext cx="2799610" cy="118542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fr-FR" sz="2300" kern="1200" dirty="0"/>
            <a:t>3</a:t>
          </a:r>
          <a:r>
            <a:rPr lang="fr-FR" sz="2300" kern="1200" baseline="30000" dirty="0"/>
            <a:t>rd</a:t>
          </a:r>
          <a:r>
            <a:rPr lang="fr-FR" sz="2300" kern="1200" dirty="0"/>
            <a:t> </a:t>
          </a:r>
          <a:r>
            <a:rPr lang="fr-FR" sz="2300" kern="1200" dirty="0" err="1"/>
            <a:t>step</a:t>
          </a:r>
          <a:r>
            <a:rPr lang="fr-FR" sz="2300" kern="1200" dirty="0"/>
            <a:t>:</a:t>
          </a:r>
        </a:p>
        <a:p>
          <a:pPr marL="0" lvl="0" indent="0" algn="ctr" defTabSz="1022350">
            <a:lnSpc>
              <a:spcPct val="90000"/>
            </a:lnSpc>
            <a:spcBef>
              <a:spcPct val="0"/>
            </a:spcBef>
            <a:spcAft>
              <a:spcPct val="35000"/>
            </a:spcAft>
            <a:buNone/>
          </a:pPr>
          <a:r>
            <a:rPr lang="fr-FR" sz="2300" kern="1200" dirty="0"/>
            <a:t>Participant feedback</a:t>
          </a:r>
        </a:p>
      </dsp:txBody>
      <dsp:txXfrm>
        <a:off x="2546409" y="2549047"/>
        <a:ext cx="2683876" cy="10696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78CD9-0FB5-BB48-8332-EBF5BB76FA3E}">
      <dsp:nvSpPr>
        <dsp:cNvPr id="0" name=""/>
        <dsp:cNvSpPr/>
      </dsp:nvSpPr>
      <dsp:spPr>
        <a:xfrm>
          <a:off x="4030473" y="1266"/>
          <a:ext cx="2385031" cy="92781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Who gets to be studied?</a:t>
          </a:r>
          <a:endParaRPr lang="fr-FR" sz="1800" kern="1200" dirty="0"/>
        </a:p>
      </dsp:txBody>
      <dsp:txXfrm>
        <a:off x="4075765" y="46558"/>
        <a:ext cx="2294447" cy="837232"/>
      </dsp:txXfrm>
    </dsp:sp>
    <dsp:sp modelId="{B7542D99-1339-DD43-9508-CEEF3CE4E7B6}">
      <dsp:nvSpPr>
        <dsp:cNvPr id="0" name=""/>
        <dsp:cNvSpPr/>
      </dsp:nvSpPr>
      <dsp:spPr>
        <a:xfrm>
          <a:off x="3692665" y="684398"/>
          <a:ext cx="3713607" cy="3713607"/>
        </a:xfrm>
        <a:custGeom>
          <a:avLst/>
          <a:gdLst/>
          <a:ahLst/>
          <a:cxnLst/>
          <a:rect l="0" t="0" r="0" b="0"/>
          <a:pathLst>
            <a:path>
              <a:moveTo>
                <a:pt x="2731196" y="218768"/>
              </a:moveTo>
              <a:arcTo wR="1856803" hR="1856803" stAng="17885613" swAng="1735863"/>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873D8BF-5351-FE4C-B9ED-A4B258183F15}">
      <dsp:nvSpPr>
        <dsp:cNvPr id="0" name=""/>
        <dsp:cNvSpPr/>
      </dsp:nvSpPr>
      <dsp:spPr>
        <a:xfrm>
          <a:off x="6170405" y="1538531"/>
          <a:ext cx="2145512" cy="92781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err="1"/>
            <a:t>Definitions</a:t>
          </a:r>
          <a:endParaRPr lang="fr-FR" sz="1800" kern="1200" dirty="0"/>
        </a:p>
      </dsp:txBody>
      <dsp:txXfrm>
        <a:off x="6215697" y="1583823"/>
        <a:ext cx="2054928" cy="837232"/>
      </dsp:txXfrm>
    </dsp:sp>
    <dsp:sp modelId="{01E76D64-C94E-CD4C-8EAA-249941AFFBC0}">
      <dsp:nvSpPr>
        <dsp:cNvPr id="0" name=""/>
        <dsp:cNvSpPr/>
      </dsp:nvSpPr>
      <dsp:spPr>
        <a:xfrm>
          <a:off x="3570654" y="330500"/>
          <a:ext cx="3713607" cy="3713607"/>
        </a:xfrm>
        <a:custGeom>
          <a:avLst/>
          <a:gdLst/>
          <a:ahLst/>
          <a:cxnLst/>
          <a:rect l="0" t="0" r="0" b="0"/>
          <a:pathLst>
            <a:path>
              <a:moveTo>
                <a:pt x="3691325" y="2143602"/>
              </a:moveTo>
              <a:arcTo wR="1856803" hR="1856803" stAng="533122" swAng="1434731"/>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6861AD4-00A4-7845-A52E-661047AE32B8}">
      <dsp:nvSpPr>
        <dsp:cNvPr id="0" name=""/>
        <dsp:cNvSpPr/>
      </dsp:nvSpPr>
      <dsp:spPr>
        <a:xfrm>
          <a:off x="5564832" y="3199670"/>
          <a:ext cx="2194943" cy="92781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err="1"/>
            <a:t>Diagnosis</a:t>
          </a:r>
          <a:endParaRPr lang="fr-FR" sz="1800" kern="1200" dirty="0"/>
        </a:p>
      </dsp:txBody>
      <dsp:txXfrm>
        <a:off x="5610124" y="3244962"/>
        <a:ext cx="2104359" cy="837232"/>
      </dsp:txXfrm>
    </dsp:sp>
    <dsp:sp modelId="{484040BF-D845-004D-9937-4C7946B20588}">
      <dsp:nvSpPr>
        <dsp:cNvPr id="0" name=""/>
        <dsp:cNvSpPr/>
      </dsp:nvSpPr>
      <dsp:spPr>
        <a:xfrm>
          <a:off x="3415296" y="564673"/>
          <a:ext cx="3713607" cy="3713607"/>
        </a:xfrm>
        <a:custGeom>
          <a:avLst/>
          <a:gdLst/>
          <a:ahLst/>
          <a:cxnLst/>
          <a:rect l="0" t="0" r="0" b="0"/>
          <a:pathLst>
            <a:path>
              <a:moveTo>
                <a:pt x="2576005" y="3568665"/>
              </a:moveTo>
              <a:arcTo wR="1856803" hR="1856803" stAng="4032680" swAng="2796088"/>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0722D13-40A6-E540-8C86-6968097912A2}">
      <dsp:nvSpPr>
        <dsp:cNvPr id="0" name=""/>
        <dsp:cNvSpPr/>
      </dsp:nvSpPr>
      <dsp:spPr>
        <a:xfrm>
          <a:off x="2786276" y="3186297"/>
          <a:ext cx="2075069" cy="92781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Factions </a:t>
          </a:r>
          <a:r>
            <a:rPr lang="fr-FR" sz="1800" kern="1200" dirty="0" err="1"/>
            <a:t>within</a:t>
          </a:r>
          <a:r>
            <a:rPr lang="fr-FR" sz="1800" kern="1200" dirty="0"/>
            <a:t> the </a:t>
          </a:r>
          <a:r>
            <a:rPr lang="fr-FR" sz="1800" kern="1200" dirty="0" err="1"/>
            <a:t>community</a:t>
          </a:r>
          <a:endParaRPr lang="fr-FR" sz="1800" kern="1200" dirty="0"/>
        </a:p>
      </dsp:txBody>
      <dsp:txXfrm>
        <a:off x="2831568" y="3231589"/>
        <a:ext cx="1984485" cy="837232"/>
      </dsp:txXfrm>
    </dsp:sp>
    <dsp:sp modelId="{32917561-8D97-504C-A9A2-60C1B0987584}">
      <dsp:nvSpPr>
        <dsp:cNvPr id="0" name=""/>
        <dsp:cNvSpPr/>
      </dsp:nvSpPr>
      <dsp:spPr>
        <a:xfrm>
          <a:off x="3127391" y="216125"/>
          <a:ext cx="3713607" cy="3713607"/>
        </a:xfrm>
        <a:custGeom>
          <a:avLst/>
          <a:gdLst/>
          <a:ahLst/>
          <a:cxnLst/>
          <a:rect l="0" t="0" r="0" b="0"/>
          <a:pathLst>
            <a:path>
              <a:moveTo>
                <a:pt x="366093" y="2963828"/>
              </a:moveTo>
              <a:arcTo wR="1856803" hR="1856803" stAng="8604112" swAng="1447276"/>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25BC70E-52A8-8746-A8D7-BEF7E2E8250F}">
      <dsp:nvSpPr>
        <dsp:cNvPr id="0" name=""/>
        <dsp:cNvSpPr/>
      </dsp:nvSpPr>
      <dsp:spPr>
        <a:xfrm>
          <a:off x="2186297" y="1538535"/>
          <a:ext cx="2006268" cy="92781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err="1"/>
            <a:t>Representation</a:t>
          </a:r>
          <a:endParaRPr lang="fr-FR" sz="1800" kern="1200" dirty="0"/>
        </a:p>
      </dsp:txBody>
      <dsp:txXfrm>
        <a:off x="2231589" y="1583827"/>
        <a:ext cx="1915684" cy="837232"/>
      </dsp:txXfrm>
    </dsp:sp>
    <dsp:sp modelId="{67121E9B-05F6-E948-9DB8-F9798884822D}">
      <dsp:nvSpPr>
        <dsp:cNvPr id="0" name=""/>
        <dsp:cNvSpPr/>
      </dsp:nvSpPr>
      <dsp:spPr>
        <a:xfrm>
          <a:off x="3018177" y="695569"/>
          <a:ext cx="3713607" cy="3713607"/>
        </a:xfrm>
        <a:custGeom>
          <a:avLst/>
          <a:gdLst/>
          <a:ahLst/>
          <a:cxnLst/>
          <a:rect l="0" t="0" r="0" b="0"/>
          <a:pathLst>
            <a:path>
              <a:moveTo>
                <a:pt x="306459" y="834965"/>
              </a:moveTo>
              <a:arcTo wR="1856803" hR="1856803" stAng="12803343" swAng="1755753"/>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5B93C-8E2B-4864-AF78-EE603FDBD9B4}">
      <dsp:nvSpPr>
        <dsp:cNvPr id="0" name=""/>
        <dsp:cNvSpPr/>
      </dsp:nvSpPr>
      <dsp:spPr>
        <a:xfrm>
          <a:off x="2488542" y="1796"/>
          <a:ext cx="2799610" cy="11854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fr-FR" sz="2300" kern="1200" dirty="0"/>
            <a:t>1</a:t>
          </a:r>
          <a:r>
            <a:rPr lang="fr-FR" sz="2300" kern="1200" baseline="30000" dirty="0"/>
            <a:t>st</a:t>
          </a:r>
          <a:r>
            <a:rPr lang="fr-FR" sz="2300" kern="1200" dirty="0"/>
            <a:t> </a:t>
          </a:r>
          <a:r>
            <a:rPr lang="fr-FR" sz="2300" kern="1200" dirty="0" err="1"/>
            <a:t>step</a:t>
          </a:r>
          <a:r>
            <a:rPr lang="fr-FR" sz="2300" kern="1200" dirty="0"/>
            <a:t>: </a:t>
          </a:r>
        </a:p>
        <a:p>
          <a:pPr marL="0" lvl="0" indent="0" algn="ctr" defTabSz="1022350">
            <a:lnSpc>
              <a:spcPct val="90000"/>
            </a:lnSpc>
            <a:spcBef>
              <a:spcPct val="0"/>
            </a:spcBef>
            <a:spcAft>
              <a:spcPct val="35000"/>
            </a:spcAft>
            <a:buNone/>
          </a:pPr>
          <a:r>
            <a:rPr lang="fr-FR" sz="2300" kern="1200" dirty="0"/>
            <a:t>Co-</a:t>
          </a:r>
          <a:r>
            <a:rPr lang="fr-FR" sz="2300" kern="1200" dirty="0" err="1"/>
            <a:t>developers</a:t>
          </a:r>
          <a:endParaRPr lang="fr-FR" sz="2300" kern="1200" dirty="0"/>
        </a:p>
      </dsp:txBody>
      <dsp:txXfrm>
        <a:off x="2546409" y="59663"/>
        <a:ext cx="2683876" cy="1069687"/>
      </dsp:txXfrm>
    </dsp:sp>
    <dsp:sp modelId="{FF6B40E4-38BE-4C10-8DA2-4D9459AF200E}">
      <dsp:nvSpPr>
        <dsp:cNvPr id="0" name=""/>
        <dsp:cNvSpPr/>
      </dsp:nvSpPr>
      <dsp:spPr>
        <a:xfrm>
          <a:off x="2488542" y="1246488"/>
          <a:ext cx="2799610" cy="118542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FR" sz="2800" kern="1200" dirty="0"/>
            <a:t>2</a:t>
          </a:r>
          <a:r>
            <a:rPr lang="fr-FR" sz="2800" kern="1200" baseline="30000" dirty="0"/>
            <a:t>nd</a:t>
          </a:r>
          <a:r>
            <a:rPr lang="fr-FR" sz="2800" kern="1200" dirty="0"/>
            <a:t> </a:t>
          </a:r>
          <a:r>
            <a:rPr lang="fr-FR" sz="2800" kern="1200" dirty="0" err="1"/>
            <a:t>step</a:t>
          </a:r>
          <a:r>
            <a:rPr lang="fr-FR" sz="2800" kern="1200" dirty="0"/>
            <a:t>: </a:t>
          </a:r>
          <a:r>
            <a:rPr lang="fr-FR" sz="2800" kern="1200" dirty="0" err="1"/>
            <a:t>Stakeholder</a:t>
          </a:r>
          <a:r>
            <a:rPr lang="fr-FR" sz="2800" kern="1200" dirty="0"/>
            <a:t> feedback</a:t>
          </a:r>
        </a:p>
      </dsp:txBody>
      <dsp:txXfrm>
        <a:off x="2546409" y="1304355"/>
        <a:ext cx="2683876" cy="1069687"/>
      </dsp:txXfrm>
    </dsp:sp>
    <dsp:sp modelId="{24EF2588-F48F-4C3D-8B8D-E101D5B43861}">
      <dsp:nvSpPr>
        <dsp:cNvPr id="0" name=""/>
        <dsp:cNvSpPr/>
      </dsp:nvSpPr>
      <dsp:spPr>
        <a:xfrm>
          <a:off x="2488542" y="2491180"/>
          <a:ext cx="2799610" cy="118542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fr-FR" sz="2300" b="1" kern="1200" dirty="0"/>
            <a:t>3</a:t>
          </a:r>
          <a:r>
            <a:rPr lang="fr-FR" sz="2300" b="1" kern="1200" baseline="30000" dirty="0"/>
            <a:t>rd</a:t>
          </a:r>
          <a:r>
            <a:rPr lang="fr-FR" sz="2300" b="1" kern="1200" dirty="0"/>
            <a:t> </a:t>
          </a:r>
          <a:r>
            <a:rPr lang="fr-FR" sz="2300" b="1" kern="1200" dirty="0" err="1"/>
            <a:t>step</a:t>
          </a:r>
          <a:r>
            <a:rPr lang="fr-FR" sz="2300" b="1" kern="1200" dirty="0"/>
            <a:t>:</a:t>
          </a:r>
        </a:p>
        <a:p>
          <a:pPr marL="0" lvl="0" indent="0" algn="ctr" defTabSz="1022350">
            <a:lnSpc>
              <a:spcPct val="90000"/>
            </a:lnSpc>
            <a:spcBef>
              <a:spcPct val="0"/>
            </a:spcBef>
            <a:spcAft>
              <a:spcPct val="35000"/>
            </a:spcAft>
            <a:buNone/>
          </a:pPr>
          <a:r>
            <a:rPr lang="fr-FR" sz="2300" b="1" kern="1200" dirty="0"/>
            <a:t>Participant feedback</a:t>
          </a:r>
        </a:p>
      </dsp:txBody>
      <dsp:txXfrm>
        <a:off x="2546409" y="2549047"/>
        <a:ext cx="2683876" cy="10696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FDD61-0AA9-4E46-8BCA-A5A817135CD9}">
      <dsp:nvSpPr>
        <dsp:cNvPr id="0" name=""/>
        <dsp:cNvSpPr/>
      </dsp:nvSpPr>
      <dsp:spPr>
        <a:xfrm>
          <a:off x="4324" y="1960983"/>
          <a:ext cx="2020567" cy="101028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a:t>Negative</a:t>
          </a:r>
          <a:r>
            <a:rPr lang="fr-FR" sz="2200" kern="1200" dirty="0"/>
            <a:t> feedback</a:t>
          </a:r>
        </a:p>
      </dsp:txBody>
      <dsp:txXfrm>
        <a:off x="33914" y="1990573"/>
        <a:ext cx="1961387" cy="951103"/>
      </dsp:txXfrm>
    </dsp:sp>
    <dsp:sp modelId="{991045A7-1E47-3446-A7B3-5204A3386679}">
      <dsp:nvSpPr>
        <dsp:cNvPr id="0" name=""/>
        <dsp:cNvSpPr/>
      </dsp:nvSpPr>
      <dsp:spPr>
        <a:xfrm rot="18770822">
          <a:off x="1834758" y="2009544"/>
          <a:ext cx="1188493" cy="41791"/>
        </a:xfrm>
        <a:custGeom>
          <a:avLst/>
          <a:gdLst/>
          <a:ahLst/>
          <a:cxnLst/>
          <a:rect l="0" t="0" r="0" b="0"/>
          <a:pathLst>
            <a:path>
              <a:moveTo>
                <a:pt x="0" y="20895"/>
              </a:moveTo>
              <a:lnTo>
                <a:pt x="1188493" y="20895"/>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399293" y="2000728"/>
        <a:ext cx="59424" cy="59424"/>
      </dsp:txXfrm>
    </dsp:sp>
    <dsp:sp modelId="{FFA79AB4-EC2D-FF45-B4AF-39283E6B89F9}">
      <dsp:nvSpPr>
        <dsp:cNvPr id="0" name=""/>
        <dsp:cNvSpPr/>
      </dsp:nvSpPr>
      <dsp:spPr>
        <a:xfrm>
          <a:off x="2833118" y="1089613"/>
          <a:ext cx="2020567" cy="101028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t>Concept and </a:t>
          </a:r>
          <a:r>
            <a:rPr lang="fr-FR" sz="2200" kern="1200" dirty="0" err="1"/>
            <a:t>methods</a:t>
          </a:r>
          <a:endParaRPr lang="fr-FR" sz="2200" kern="1200" dirty="0"/>
        </a:p>
      </dsp:txBody>
      <dsp:txXfrm>
        <a:off x="2862708" y="1119203"/>
        <a:ext cx="1961387" cy="951103"/>
      </dsp:txXfrm>
    </dsp:sp>
    <dsp:sp modelId="{887DD14E-51B3-074A-BF60-D4AFF2A4281D}">
      <dsp:nvSpPr>
        <dsp:cNvPr id="0" name=""/>
        <dsp:cNvSpPr/>
      </dsp:nvSpPr>
      <dsp:spPr>
        <a:xfrm rot="19457599">
          <a:off x="4760132" y="1283403"/>
          <a:ext cx="995334" cy="41791"/>
        </a:xfrm>
        <a:custGeom>
          <a:avLst/>
          <a:gdLst/>
          <a:ahLst/>
          <a:cxnLst/>
          <a:rect l="0" t="0" r="0" b="0"/>
          <a:pathLst>
            <a:path>
              <a:moveTo>
                <a:pt x="0" y="20895"/>
              </a:moveTo>
              <a:lnTo>
                <a:pt x="995334" y="20895"/>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232916" y="1279415"/>
        <a:ext cx="49766" cy="49766"/>
      </dsp:txXfrm>
    </dsp:sp>
    <dsp:sp modelId="{E2808CD3-C48E-5B4F-A0B8-F48FC7AA69D6}">
      <dsp:nvSpPr>
        <dsp:cNvPr id="0" name=""/>
        <dsp:cNvSpPr/>
      </dsp:nvSpPr>
      <dsp:spPr>
        <a:xfrm>
          <a:off x="5661913" y="508700"/>
          <a:ext cx="2020567" cy="101028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err="1"/>
            <a:t>Factual</a:t>
          </a:r>
          <a:r>
            <a:rPr lang="fr-FR" sz="2200" kern="1200" dirty="0"/>
            <a:t>, </a:t>
          </a:r>
          <a:r>
            <a:rPr lang="fr-FR" sz="2200" kern="1200" dirty="0" err="1"/>
            <a:t>with</a:t>
          </a:r>
          <a:r>
            <a:rPr lang="fr-FR" sz="2200" kern="1200" dirty="0"/>
            <a:t> suggestions</a:t>
          </a:r>
        </a:p>
      </dsp:txBody>
      <dsp:txXfrm>
        <a:off x="5691503" y="538290"/>
        <a:ext cx="1961387" cy="951103"/>
      </dsp:txXfrm>
    </dsp:sp>
    <dsp:sp modelId="{B049B042-9402-214B-8BDD-386EDC353CE4}">
      <dsp:nvSpPr>
        <dsp:cNvPr id="0" name=""/>
        <dsp:cNvSpPr/>
      </dsp:nvSpPr>
      <dsp:spPr>
        <a:xfrm>
          <a:off x="7682481" y="992946"/>
          <a:ext cx="808227" cy="41791"/>
        </a:xfrm>
        <a:custGeom>
          <a:avLst/>
          <a:gdLst/>
          <a:ahLst/>
          <a:cxnLst/>
          <a:rect l="0" t="0" r="0" b="0"/>
          <a:pathLst>
            <a:path>
              <a:moveTo>
                <a:pt x="0" y="20895"/>
              </a:moveTo>
              <a:lnTo>
                <a:pt x="808227" y="20895"/>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066388" y="993636"/>
        <a:ext cx="40411" cy="40411"/>
      </dsp:txXfrm>
    </dsp:sp>
    <dsp:sp modelId="{AE2C1635-36C9-A34D-ADBB-E49E743F3987}">
      <dsp:nvSpPr>
        <dsp:cNvPr id="0" name=""/>
        <dsp:cNvSpPr/>
      </dsp:nvSpPr>
      <dsp:spPr>
        <a:xfrm>
          <a:off x="8490708" y="508700"/>
          <a:ext cx="2020567" cy="101028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t>Old and </a:t>
          </a:r>
          <a:r>
            <a:rPr lang="fr-FR" sz="2200" kern="1200" dirty="0" err="1"/>
            <a:t>recent</a:t>
          </a:r>
          <a:r>
            <a:rPr lang="fr-FR" sz="2200" kern="1200" dirty="0"/>
            <a:t> diagnoses</a:t>
          </a:r>
        </a:p>
      </dsp:txBody>
      <dsp:txXfrm>
        <a:off x="8520298" y="538290"/>
        <a:ext cx="1961387" cy="951103"/>
      </dsp:txXfrm>
    </dsp:sp>
    <dsp:sp modelId="{752E1EAB-908C-8440-A842-A5070A93F782}">
      <dsp:nvSpPr>
        <dsp:cNvPr id="0" name=""/>
        <dsp:cNvSpPr/>
      </dsp:nvSpPr>
      <dsp:spPr>
        <a:xfrm rot="2142401">
          <a:off x="4760132" y="1864316"/>
          <a:ext cx="995334" cy="41791"/>
        </a:xfrm>
        <a:custGeom>
          <a:avLst/>
          <a:gdLst/>
          <a:ahLst/>
          <a:cxnLst/>
          <a:rect l="0" t="0" r="0" b="0"/>
          <a:pathLst>
            <a:path>
              <a:moveTo>
                <a:pt x="0" y="20895"/>
              </a:moveTo>
              <a:lnTo>
                <a:pt x="995334" y="20895"/>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232916" y="1860329"/>
        <a:ext cx="49766" cy="49766"/>
      </dsp:txXfrm>
    </dsp:sp>
    <dsp:sp modelId="{8E39A7EC-208D-754B-82F5-16416749190A}">
      <dsp:nvSpPr>
        <dsp:cNvPr id="0" name=""/>
        <dsp:cNvSpPr/>
      </dsp:nvSpPr>
      <dsp:spPr>
        <a:xfrm>
          <a:off x="5661913" y="1670527"/>
          <a:ext cx="2020567" cy="101028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t>Anger</a:t>
          </a:r>
        </a:p>
      </dsp:txBody>
      <dsp:txXfrm>
        <a:off x="5691503" y="1700117"/>
        <a:ext cx="1961387" cy="951103"/>
      </dsp:txXfrm>
    </dsp:sp>
    <dsp:sp modelId="{E06D3E5E-B655-DF40-9066-882940B83E27}">
      <dsp:nvSpPr>
        <dsp:cNvPr id="0" name=""/>
        <dsp:cNvSpPr/>
      </dsp:nvSpPr>
      <dsp:spPr>
        <a:xfrm>
          <a:off x="7682481" y="2154773"/>
          <a:ext cx="808227" cy="41791"/>
        </a:xfrm>
        <a:custGeom>
          <a:avLst/>
          <a:gdLst/>
          <a:ahLst/>
          <a:cxnLst/>
          <a:rect l="0" t="0" r="0" b="0"/>
          <a:pathLst>
            <a:path>
              <a:moveTo>
                <a:pt x="0" y="20895"/>
              </a:moveTo>
              <a:lnTo>
                <a:pt x="808227" y="20895"/>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066388" y="2155463"/>
        <a:ext cx="40411" cy="40411"/>
      </dsp:txXfrm>
    </dsp:sp>
    <dsp:sp modelId="{CEAD496F-1B2B-8D4F-A1DE-40FD64020E33}">
      <dsp:nvSpPr>
        <dsp:cNvPr id="0" name=""/>
        <dsp:cNvSpPr/>
      </dsp:nvSpPr>
      <dsp:spPr>
        <a:xfrm>
          <a:off x="8490708" y="1670527"/>
          <a:ext cx="2020567" cy="101028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err="1"/>
            <a:t>Recent</a:t>
          </a:r>
          <a:r>
            <a:rPr lang="fr-FR" sz="2200" kern="1200" dirty="0"/>
            <a:t> diagnoses </a:t>
          </a:r>
          <a:r>
            <a:rPr lang="fr-FR" sz="2200" kern="1200" dirty="0" err="1"/>
            <a:t>only</a:t>
          </a:r>
          <a:r>
            <a:rPr lang="fr-FR" sz="2200" kern="1200" dirty="0"/>
            <a:t>? (&gt; 2015)</a:t>
          </a:r>
        </a:p>
      </dsp:txBody>
      <dsp:txXfrm>
        <a:off x="8520298" y="1700117"/>
        <a:ext cx="1961387" cy="951103"/>
      </dsp:txXfrm>
    </dsp:sp>
    <dsp:sp modelId="{B57A1C86-90FF-CA45-8684-91927F932FC9}">
      <dsp:nvSpPr>
        <dsp:cNvPr id="0" name=""/>
        <dsp:cNvSpPr/>
      </dsp:nvSpPr>
      <dsp:spPr>
        <a:xfrm rot="2829178">
          <a:off x="1834758" y="2880914"/>
          <a:ext cx="1188493" cy="41791"/>
        </a:xfrm>
        <a:custGeom>
          <a:avLst/>
          <a:gdLst/>
          <a:ahLst/>
          <a:cxnLst/>
          <a:rect l="0" t="0" r="0" b="0"/>
          <a:pathLst>
            <a:path>
              <a:moveTo>
                <a:pt x="0" y="20895"/>
              </a:moveTo>
              <a:lnTo>
                <a:pt x="1188493" y="20895"/>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399293" y="2872098"/>
        <a:ext cx="59424" cy="59424"/>
      </dsp:txXfrm>
    </dsp:sp>
    <dsp:sp modelId="{E4A8F981-29CC-DB46-8ACB-7ED25184DB97}">
      <dsp:nvSpPr>
        <dsp:cNvPr id="0" name=""/>
        <dsp:cNvSpPr/>
      </dsp:nvSpPr>
      <dsp:spPr>
        <a:xfrm>
          <a:off x="2833118" y="2832353"/>
          <a:ext cx="2020567" cy="101028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err="1"/>
            <a:t>Anxiety-provoking</a:t>
          </a:r>
          <a:endParaRPr lang="fr-FR" sz="2200" kern="1200" dirty="0"/>
        </a:p>
      </dsp:txBody>
      <dsp:txXfrm>
        <a:off x="2862708" y="2861943"/>
        <a:ext cx="1961387" cy="951103"/>
      </dsp:txXfrm>
    </dsp:sp>
    <dsp:sp modelId="{10428AED-AB4C-7848-8555-55ABDDE9F0E5}">
      <dsp:nvSpPr>
        <dsp:cNvPr id="0" name=""/>
        <dsp:cNvSpPr/>
      </dsp:nvSpPr>
      <dsp:spPr>
        <a:xfrm>
          <a:off x="4853686" y="3316599"/>
          <a:ext cx="808227" cy="41791"/>
        </a:xfrm>
        <a:custGeom>
          <a:avLst/>
          <a:gdLst/>
          <a:ahLst/>
          <a:cxnLst/>
          <a:rect l="0" t="0" r="0" b="0"/>
          <a:pathLst>
            <a:path>
              <a:moveTo>
                <a:pt x="0" y="20895"/>
              </a:moveTo>
              <a:lnTo>
                <a:pt x="808227" y="20895"/>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237594" y="3317289"/>
        <a:ext cx="40411" cy="40411"/>
      </dsp:txXfrm>
    </dsp:sp>
    <dsp:sp modelId="{3BA2DFC0-0F1E-294A-9CA2-B8EE1BD11EA9}">
      <dsp:nvSpPr>
        <dsp:cNvPr id="0" name=""/>
        <dsp:cNvSpPr/>
      </dsp:nvSpPr>
      <dsp:spPr>
        <a:xfrm>
          <a:off x="5661913" y="2832353"/>
          <a:ext cx="2020567" cy="101028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err="1"/>
            <a:t>Mostly</a:t>
          </a:r>
          <a:r>
            <a:rPr lang="fr-FR" sz="2200" kern="1200" dirty="0"/>
            <a:t> </a:t>
          </a:r>
          <a:r>
            <a:rPr lang="fr-FR" sz="2200" kern="1200" dirty="0" err="1"/>
            <a:t>from</a:t>
          </a:r>
          <a:r>
            <a:rPr lang="fr-FR" sz="2200" kern="1200" dirty="0"/>
            <a:t> self-diagnoses</a:t>
          </a:r>
        </a:p>
      </dsp:txBody>
      <dsp:txXfrm>
        <a:off x="5691503" y="2861943"/>
        <a:ext cx="1961387" cy="9511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83F46-AC28-C94A-8628-51C5BB8B965A}">
      <dsp:nvSpPr>
        <dsp:cNvPr id="0" name=""/>
        <dsp:cNvSpPr/>
      </dsp:nvSpPr>
      <dsp:spPr>
        <a:xfrm rot="16200000">
          <a:off x="363" y="349838"/>
          <a:ext cx="4168656" cy="4168656"/>
        </a:xfrm>
        <a:prstGeom prst="upArrow">
          <a:avLst>
            <a:gd name="adj1" fmla="val 50000"/>
            <a:gd name="adj2" fmla="val 3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r>
            <a:rPr lang="en-US" sz="2400" kern="1200" noProof="0" dirty="0"/>
            <a:t>Protocol improvements:</a:t>
          </a:r>
        </a:p>
        <a:p>
          <a:pPr marL="171450" lvl="1" indent="-171450" algn="l" defTabSz="844550">
            <a:lnSpc>
              <a:spcPct val="90000"/>
            </a:lnSpc>
            <a:spcBef>
              <a:spcPct val="0"/>
            </a:spcBef>
            <a:spcAft>
              <a:spcPct val="15000"/>
            </a:spcAft>
            <a:buChar char="•"/>
          </a:pPr>
          <a:r>
            <a:rPr lang="en-US" sz="1900" kern="1200" noProof="0" dirty="0"/>
            <a:t>Improvements sometimes made during the study</a:t>
          </a:r>
        </a:p>
        <a:p>
          <a:pPr marL="171450" lvl="1" indent="-171450" algn="l" defTabSz="844550">
            <a:lnSpc>
              <a:spcPct val="90000"/>
            </a:lnSpc>
            <a:spcBef>
              <a:spcPct val="0"/>
            </a:spcBef>
            <a:spcAft>
              <a:spcPct val="15000"/>
            </a:spcAft>
            <a:buChar char="•"/>
          </a:pPr>
          <a:r>
            <a:rPr lang="en-US" sz="1900" kern="1200" noProof="0" dirty="0"/>
            <a:t>E.g. Parent- reported questionnaire now optional</a:t>
          </a:r>
        </a:p>
      </dsp:txBody>
      <dsp:txXfrm rot="5400000">
        <a:off x="729879" y="1392002"/>
        <a:ext cx="3439141" cy="2084328"/>
      </dsp:txXfrm>
    </dsp:sp>
    <dsp:sp modelId="{69C026A1-A4DE-0D4A-BAE1-8EA7384C3F9B}">
      <dsp:nvSpPr>
        <dsp:cNvPr id="0" name=""/>
        <dsp:cNvSpPr/>
      </dsp:nvSpPr>
      <dsp:spPr>
        <a:xfrm rot="5400000">
          <a:off x="4587295" y="349838"/>
          <a:ext cx="4168656" cy="4168656"/>
        </a:xfrm>
        <a:prstGeom prst="upArrow">
          <a:avLst>
            <a:gd name="adj1" fmla="val 50000"/>
            <a:gd name="adj2" fmla="val 35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r>
            <a:rPr lang="en-US" sz="2400" kern="1200" noProof="0" dirty="0"/>
            <a:t>Broader implications of the research</a:t>
          </a:r>
        </a:p>
        <a:p>
          <a:pPr marL="171450" lvl="1" indent="-171450" algn="l" defTabSz="844550">
            <a:lnSpc>
              <a:spcPct val="90000"/>
            </a:lnSpc>
            <a:spcBef>
              <a:spcPct val="0"/>
            </a:spcBef>
            <a:spcAft>
              <a:spcPct val="15000"/>
            </a:spcAft>
            <a:buChar char="•"/>
          </a:pPr>
          <a:r>
            <a:rPr lang="en-US" sz="1900" kern="1200" noProof="0" dirty="0"/>
            <a:t>Concept of “invisible autism”</a:t>
          </a:r>
        </a:p>
      </dsp:txBody>
      <dsp:txXfrm rot="-5400000">
        <a:off x="4587296" y="1392002"/>
        <a:ext cx="3439141" cy="20843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7CD15-4A69-E244-90B0-70C3A04FF902}">
      <dsp:nvSpPr>
        <dsp:cNvPr id="0" name=""/>
        <dsp:cNvSpPr/>
      </dsp:nvSpPr>
      <dsp:spPr>
        <a:xfrm>
          <a:off x="1895065" y="184199"/>
          <a:ext cx="2709537" cy="2709537"/>
        </a:xfrm>
        <a:prstGeom prst="gear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a:t>
          </a:r>
          <a:r>
            <a:rPr lang="fr-FR" sz="2800" kern="1200" dirty="0">
              <a:solidFill>
                <a:schemeClr val="tx1"/>
              </a:solidFill>
            </a:rPr>
            <a:t>invisible </a:t>
          </a:r>
          <a:r>
            <a:rPr lang="fr-FR" sz="2800" kern="1200" dirty="0" err="1">
              <a:solidFill>
                <a:schemeClr val="tx1"/>
              </a:solidFill>
            </a:rPr>
            <a:t>autism</a:t>
          </a:r>
          <a:r>
            <a:rPr lang="en-US" sz="2800" kern="1200" dirty="0">
              <a:solidFill>
                <a:schemeClr val="tx1"/>
              </a:solidFill>
            </a:rPr>
            <a:t>”</a:t>
          </a:r>
          <a:endParaRPr lang="fr-FR" sz="2800" kern="1200" dirty="0">
            <a:solidFill>
              <a:schemeClr val="tx1"/>
            </a:solidFill>
          </a:endParaRPr>
        </a:p>
      </dsp:txBody>
      <dsp:txXfrm>
        <a:off x="2439802" y="818895"/>
        <a:ext cx="1620063" cy="1392758"/>
      </dsp:txXfrm>
    </dsp:sp>
    <dsp:sp modelId="{66E9241F-C8F0-EB45-8983-AF163A6A11C8}">
      <dsp:nvSpPr>
        <dsp:cNvPr id="0" name=""/>
        <dsp:cNvSpPr/>
      </dsp:nvSpPr>
      <dsp:spPr>
        <a:xfrm>
          <a:off x="1292827" y="2524204"/>
          <a:ext cx="1970572" cy="1970572"/>
        </a:xfrm>
        <a:prstGeom prst="gear6">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1"/>
              </a:solidFill>
            </a:rPr>
            <a:t>Positive </a:t>
          </a:r>
          <a:r>
            <a:rPr lang="fr-FR" sz="2000" kern="1200" dirty="0" err="1">
              <a:solidFill>
                <a:schemeClr val="tx1"/>
              </a:solidFill>
            </a:rPr>
            <a:t>effects</a:t>
          </a:r>
          <a:endParaRPr lang="fr-FR" sz="2000" kern="1200" dirty="0">
            <a:solidFill>
              <a:schemeClr val="tx1"/>
            </a:solidFill>
          </a:endParaRPr>
        </a:p>
        <a:p>
          <a:pPr marL="0" lvl="0" indent="0" algn="ctr" defTabSz="889000">
            <a:lnSpc>
              <a:spcPct val="90000"/>
            </a:lnSpc>
            <a:spcBef>
              <a:spcPct val="0"/>
            </a:spcBef>
            <a:spcAft>
              <a:spcPct val="35000"/>
            </a:spcAft>
            <a:buNone/>
          </a:pPr>
          <a:r>
            <a:rPr lang="fr-FR" sz="2000" kern="1200" dirty="0">
              <a:solidFill>
                <a:schemeClr val="tx1"/>
              </a:solidFill>
            </a:rPr>
            <a:t>+++</a:t>
          </a:r>
        </a:p>
      </dsp:txBody>
      <dsp:txXfrm>
        <a:off x="1788924" y="3023300"/>
        <a:ext cx="978378" cy="972380"/>
      </dsp:txXfrm>
    </dsp:sp>
    <dsp:sp modelId="{89627781-1739-8843-B11E-0F6C49936DCF}">
      <dsp:nvSpPr>
        <dsp:cNvPr id="0" name=""/>
        <dsp:cNvSpPr/>
      </dsp:nvSpPr>
      <dsp:spPr>
        <a:xfrm rot="20700000">
          <a:off x="3413257" y="2623411"/>
          <a:ext cx="1930758" cy="1930758"/>
        </a:xfrm>
        <a:prstGeom prst="gear6">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err="1">
              <a:solidFill>
                <a:schemeClr val="tx1"/>
              </a:solidFill>
            </a:rPr>
            <a:t>Potential</a:t>
          </a:r>
          <a:r>
            <a:rPr lang="fr-FR" sz="2000" kern="1200" dirty="0">
              <a:solidFill>
                <a:schemeClr val="tx1"/>
              </a:solidFill>
            </a:rPr>
            <a:t> </a:t>
          </a:r>
          <a:r>
            <a:rPr lang="fr-FR" sz="2000" kern="1200" dirty="0" err="1">
              <a:solidFill>
                <a:schemeClr val="tx1"/>
              </a:solidFill>
            </a:rPr>
            <a:t>negative</a:t>
          </a:r>
          <a:r>
            <a:rPr lang="fr-FR" sz="2000" kern="1200" dirty="0">
              <a:solidFill>
                <a:schemeClr val="tx1"/>
              </a:solidFill>
            </a:rPr>
            <a:t> </a:t>
          </a:r>
          <a:r>
            <a:rPr lang="fr-FR" sz="2000" kern="1200" dirty="0" err="1">
              <a:solidFill>
                <a:schemeClr val="tx1"/>
              </a:solidFill>
            </a:rPr>
            <a:t>effects</a:t>
          </a:r>
          <a:r>
            <a:rPr lang="fr-FR" sz="2000" kern="1200" dirty="0">
              <a:solidFill>
                <a:schemeClr val="tx1"/>
              </a:solidFill>
            </a:rPr>
            <a:t> ?</a:t>
          </a:r>
        </a:p>
      </dsp:txBody>
      <dsp:txXfrm rot="-20700000">
        <a:off x="3836729" y="3046883"/>
        <a:ext cx="1083814" cy="1083814"/>
      </dsp:txXfrm>
    </dsp:sp>
    <dsp:sp modelId="{77B0A108-A38E-B24F-BBD1-B7EDEBA375EF}">
      <dsp:nvSpPr>
        <dsp:cNvPr id="0" name=""/>
        <dsp:cNvSpPr/>
      </dsp:nvSpPr>
      <dsp:spPr>
        <a:xfrm rot="13891176">
          <a:off x="1483827" y="-298857"/>
          <a:ext cx="3468207" cy="3468207"/>
        </a:xfrm>
        <a:prstGeom prst="circularArrow">
          <a:avLst>
            <a:gd name="adj1" fmla="val 4688"/>
            <a:gd name="adj2" fmla="val 299029"/>
            <a:gd name="adj3" fmla="val 2531252"/>
            <a:gd name="adj4" fmla="val 15829153"/>
            <a:gd name="adj5" fmla="val 546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9915261-5723-534E-A0ED-A0A7341929DF}">
      <dsp:nvSpPr>
        <dsp:cNvPr id="0" name=""/>
        <dsp:cNvSpPr/>
      </dsp:nvSpPr>
      <dsp:spPr>
        <a:xfrm rot="16785262">
          <a:off x="872990" y="2435186"/>
          <a:ext cx="2519869" cy="2519869"/>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BA332FE-242D-2346-9530-F474A1186CBB}">
      <dsp:nvSpPr>
        <dsp:cNvPr id="0" name=""/>
        <dsp:cNvSpPr/>
      </dsp:nvSpPr>
      <dsp:spPr>
        <a:xfrm rot="10800000">
          <a:off x="1279777" y="2443693"/>
          <a:ext cx="2716926" cy="2716926"/>
        </a:xfrm>
        <a:prstGeom prst="circularArrow">
          <a:avLst>
            <a:gd name="adj1" fmla="val 5984"/>
            <a:gd name="adj2" fmla="val 394124"/>
            <a:gd name="adj3" fmla="val 13313824"/>
            <a:gd name="adj4" fmla="val 10508221"/>
            <a:gd name="adj5" fmla="val 6981"/>
          </a:avLst>
        </a:prstGeom>
        <a:solidFill>
          <a:schemeClr val="accent4"/>
        </a:solidFill>
        <a:ln>
          <a:noFill/>
        </a:ln>
        <a:effectLst/>
        <a:scene3d>
          <a:camera prst="orthographicFront">
            <a:rot lat="0" lon="10800000" rev="0"/>
          </a:camera>
          <a:lightRig rig="threePt" dir="t"/>
        </a:scene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CB5F3993-FC94-9942-B90A-31DF1F21DBB6}" type="datetimeFigureOut">
              <a:rPr lang="fr-FR" smtClean="0"/>
              <a:t>29/10/2019</a:t>
            </a:fld>
            <a:endParaRPr lang="fr-FR"/>
          </a:p>
        </p:txBody>
      </p:sp>
      <p:sp>
        <p:nvSpPr>
          <p:cNvPr id="4" name="Espace réservé du pied de page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55A0E440-6B5D-944A-8496-D16BD0BF7593}" type="slidenum">
              <a:rPr lang="fr-FR" smtClean="0"/>
              <a:t>‹N°›</a:t>
            </a:fld>
            <a:endParaRPr lang="fr-FR"/>
          </a:p>
        </p:txBody>
      </p:sp>
    </p:spTree>
    <p:extLst>
      <p:ext uri="{BB962C8B-B14F-4D97-AF65-F5344CB8AC3E}">
        <p14:creationId xmlns:p14="http://schemas.microsoft.com/office/powerpoint/2010/main" val="30764018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9787DE40-5B4E-46F1-AC9B-9EBA4D075B57}" type="datetimeFigureOut">
              <a:rPr lang="fr-FR" smtClean="0"/>
              <a:t>29/10/2019</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A81EE409-C15D-478D-9B9D-5B13D65D3C31}" type="slidenum">
              <a:rPr lang="fr-FR" smtClean="0"/>
              <a:t>‹N°›</a:t>
            </a:fld>
            <a:endParaRPr lang="fr-FR"/>
          </a:p>
        </p:txBody>
      </p:sp>
    </p:spTree>
    <p:extLst>
      <p:ext uri="{BB962C8B-B14F-4D97-AF65-F5344CB8AC3E}">
        <p14:creationId xmlns:p14="http://schemas.microsoft.com/office/powerpoint/2010/main" val="39811824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Good morning. I’m Adeline </a:t>
            </a:r>
            <a:r>
              <a:rPr lang="en-GB" sz="1200" kern="1200" dirty="0" err="1">
                <a:solidFill>
                  <a:schemeClr val="tx1"/>
                </a:solidFill>
                <a:effectLst/>
                <a:latin typeface="+mn-lt"/>
                <a:ea typeface="+mn-ea"/>
                <a:cs typeface="+mn-cs"/>
              </a:rPr>
              <a:t>Lacroix</a:t>
            </a:r>
            <a:r>
              <a:rPr lang="en-GB" sz="1200" kern="1200" dirty="0">
                <a:solidFill>
                  <a:schemeClr val="tx1"/>
                </a:solidFill>
                <a:effectLst/>
                <a:latin typeface="+mn-lt"/>
                <a:ea typeface="+mn-ea"/>
                <a:cs typeface="+mn-cs"/>
              </a:rPr>
              <a:t>. I’m a PhD candidate in psychology and neurosciences at Grenoble University but I’m also an autistic woman and I will speak about what we can learn about the inclusion of autistic people in the research process with an example of a study we did.. </a:t>
            </a:r>
            <a:endParaRPr lang="fr-FR" sz="1200" kern="1200" dirty="0">
              <a:solidFill>
                <a:schemeClr val="tx1"/>
              </a:solidFill>
              <a:effectLst/>
              <a:latin typeface="+mn-lt"/>
              <a:ea typeface="+mn-ea"/>
              <a:cs typeface="+mn-cs"/>
            </a:endParaRP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A81EE409-C15D-478D-9B9D-5B13D65D3C31}" type="slidenum">
              <a:rPr lang="fr-FR" smtClean="0"/>
              <a:t>0</a:t>
            </a:fld>
            <a:endParaRPr lang="fr-FR"/>
          </a:p>
        </p:txBody>
      </p:sp>
    </p:spTree>
    <p:extLst>
      <p:ext uri="{BB962C8B-B14F-4D97-AF65-F5344CB8AC3E}">
        <p14:creationId xmlns:p14="http://schemas.microsoft.com/office/powerpoint/2010/main" val="2570468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Then, the anonymous, online nature of this study meant that many people volunteered </a:t>
            </a:r>
            <a:r>
              <a:rPr lang="en-GB" sz="1200" b="1" kern="1200" dirty="0">
                <a:solidFill>
                  <a:schemeClr val="tx1"/>
                </a:solidFill>
                <a:effectLst/>
                <a:latin typeface="+mn-lt"/>
                <a:ea typeface="+mn-ea"/>
                <a:cs typeface="+mn-cs"/>
              </a:rPr>
              <a:t>personal information</a:t>
            </a:r>
            <a:r>
              <a:rPr lang="en-GB" sz="1200" kern="1200" dirty="0">
                <a:solidFill>
                  <a:schemeClr val="tx1"/>
                </a:solidFill>
                <a:effectLst/>
                <a:latin typeface="+mn-lt"/>
                <a:ea typeface="+mn-ea"/>
                <a:cs typeface="+mn-cs"/>
              </a:rPr>
              <a:t>, about their life difficulties. There were also a lot of women in search for identity or looking for a validation of their self-identification, despite us specifying that we couldn’t provide any diagnosis. </a:t>
            </a:r>
          </a:p>
          <a:p>
            <a:r>
              <a:rPr lang="en-GB" sz="1200" kern="1200" dirty="0">
                <a:solidFill>
                  <a:schemeClr val="tx1"/>
                </a:solidFill>
                <a:effectLst/>
                <a:latin typeface="+mn-lt"/>
                <a:ea typeface="+mn-ea"/>
                <a:cs typeface="+mn-cs"/>
              </a:rPr>
              <a:t>Anyway, many of these autistic women reported feeling “seen” because we were reading and replying to these emails. </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81EE409-C15D-478D-9B9D-5B13D65D3C31}" type="slidenum">
              <a:rPr lang="fr-FR" smtClean="0"/>
              <a:t>9</a:t>
            </a:fld>
            <a:endParaRPr lang="fr-FR"/>
          </a:p>
        </p:txBody>
      </p:sp>
    </p:spTree>
    <p:extLst>
      <p:ext uri="{BB962C8B-B14F-4D97-AF65-F5344CB8AC3E}">
        <p14:creationId xmlns:p14="http://schemas.microsoft.com/office/powerpoint/2010/main" val="3855593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Finally, participants provided </a:t>
            </a:r>
            <a:r>
              <a:rPr lang="en-GB" sz="1200" b="1" kern="1200" dirty="0">
                <a:solidFill>
                  <a:schemeClr val="tx1"/>
                </a:solidFill>
                <a:effectLst/>
                <a:latin typeface="+mn-lt"/>
                <a:ea typeface="+mn-ea"/>
                <a:cs typeface="+mn-cs"/>
              </a:rPr>
              <a:t>information regarding their personal feelings about the research</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There were positive and negative feedbacks.</a:t>
            </a:r>
          </a:p>
          <a:p>
            <a:r>
              <a:rPr lang="en-GB" sz="1200" kern="1200" dirty="0">
                <a:solidFill>
                  <a:schemeClr val="tx1"/>
                </a:solidFill>
                <a:effectLst/>
                <a:latin typeface="+mn-lt"/>
                <a:ea typeface="+mn-ea"/>
                <a:cs typeface="+mn-cs"/>
              </a:rPr>
              <a:t> Among the latter, some were factual and often offered improvements. </a:t>
            </a:r>
          </a:p>
          <a:p>
            <a:r>
              <a:rPr lang="en-GB" sz="1200" kern="1200" dirty="0">
                <a:solidFill>
                  <a:schemeClr val="tx1"/>
                </a:solidFill>
                <a:effectLst/>
                <a:latin typeface="+mn-lt"/>
                <a:ea typeface="+mn-ea"/>
                <a:cs typeface="+mn-cs"/>
              </a:rPr>
              <a:t>However, we also got some very angry emails, mainly from recently diagnosed women. </a:t>
            </a:r>
          </a:p>
          <a:p>
            <a:r>
              <a:rPr lang="en-GB" sz="1200" kern="1200" dirty="0">
                <a:solidFill>
                  <a:schemeClr val="tx1"/>
                </a:solidFill>
                <a:effectLst/>
                <a:latin typeface="+mn-lt"/>
                <a:ea typeface="+mn-ea"/>
                <a:cs typeface="+mn-cs"/>
              </a:rPr>
              <a:t>Many participants also described the study as anxiety-provoking, and these comments were mostly from self-diagnosed participants.</a:t>
            </a:r>
            <a:endParaRPr lang="fr-FR" sz="1200" kern="1200" dirty="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5"/>
          </p:nvPr>
        </p:nvSpPr>
        <p:spPr/>
        <p:txBody>
          <a:bodyPr/>
          <a:lstStyle/>
          <a:p>
            <a:fld id="{A81EE409-C15D-478D-9B9D-5B13D65D3C31}" type="slidenum">
              <a:rPr lang="fr-FR" smtClean="0"/>
              <a:t>10</a:t>
            </a:fld>
            <a:endParaRPr lang="fr-FR"/>
          </a:p>
        </p:txBody>
      </p:sp>
    </p:spTree>
    <p:extLst>
      <p:ext uri="{BB962C8B-B14F-4D97-AF65-F5344CB8AC3E}">
        <p14:creationId xmlns:p14="http://schemas.microsoft.com/office/powerpoint/2010/main" val="2389627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So, Why is this feedback important and what are we learning from it? </a:t>
            </a: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one hand, feedbacks can help to improve the protocol. It can help to clarify questions. But also, we realized for example that by making the parent questionnaire mandatory, we were excluding a large part of the population who were no longer in touch with their family or who did not want to disclose their diagnosis. We thus incorporate changes making it optional. </a:t>
            </a:r>
            <a:r>
              <a:rPr lang="en-GB" sz="1200" kern="1200" dirty="0">
                <a:solidFill>
                  <a:schemeClr val="tx1"/>
                </a:solidFill>
                <a:effectLst/>
                <a:latin typeface="+mn-lt"/>
                <a:ea typeface="+mn-ea"/>
                <a:cs typeface="+mn-cs"/>
              </a:rPr>
              <a:t>This is a challenge to reliability that we will have to deal with but it was important to adapt.</a:t>
            </a: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other hand, this feedback brought up some really interesting reflections on the broader impact of our research, and opened a dialogue on some touchy topics. I am going to describe one of these debates, which is the one surrounding the idea of “invisible autism”</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81EE409-C15D-478D-9B9D-5B13D65D3C31}" type="slidenum">
              <a:rPr lang="fr-FR" smtClean="0"/>
              <a:t>11</a:t>
            </a:fld>
            <a:endParaRPr lang="fr-FR"/>
          </a:p>
        </p:txBody>
      </p:sp>
    </p:spTree>
    <p:extLst>
      <p:ext uri="{BB962C8B-B14F-4D97-AF65-F5344CB8AC3E}">
        <p14:creationId xmlns:p14="http://schemas.microsoft.com/office/powerpoint/2010/main" val="3215776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The  concept of “invisible autism”, which has been popularised in the last few years, is commonly used to describe mainly autistic women with no intellectual disability, who sometimes present with a more discrete phenotype.</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was general acknowledgement that this concept has had some really positive effects, by identifying some autistic people who presented more subtly, particularly in adulthood, despite strong difficulties sometimes invisible to those who don’t know their personal life story. I really want to emphasize on this point.</a:t>
            </a:r>
          </a:p>
          <a:p>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it seemed to also have some negative effects. Some autistic people, feel that the concept of “invisible autism” could also lead to </a:t>
            </a:r>
            <a:r>
              <a:rPr lang="en-GB" sz="1200" b="1" kern="1200" dirty="0">
                <a:solidFill>
                  <a:schemeClr val="tx1"/>
                </a:solidFill>
                <a:effectLst/>
                <a:latin typeface="+mn-lt"/>
                <a:ea typeface="+mn-ea"/>
                <a:cs typeface="+mn-cs"/>
              </a:rPr>
              <a:t>misdiagnosis and </a:t>
            </a:r>
            <a:r>
              <a:rPr lang="en-GB" sz="1200" b="1" kern="1200" dirty="0" err="1">
                <a:solidFill>
                  <a:schemeClr val="tx1"/>
                </a:solidFill>
                <a:effectLst/>
                <a:latin typeface="+mn-lt"/>
                <a:ea typeface="+mn-ea"/>
                <a:cs typeface="+mn-cs"/>
              </a:rPr>
              <a:t>overdiagnosis</a:t>
            </a:r>
            <a:r>
              <a:rPr lang="en-GB" sz="1200" kern="1200" dirty="0">
                <a:solidFill>
                  <a:schemeClr val="tx1"/>
                </a:solidFill>
                <a:effectLst/>
                <a:latin typeface="+mn-lt"/>
                <a:ea typeface="+mn-ea"/>
                <a:cs typeface="+mn-cs"/>
              </a:rPr>
              <a:t> in different ways. </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First, because pressure is exerted on professionals who are designated as “bad doctors” on the internet when they don’t give an autism diagnosis, even if they are expert.</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Moreover, as autism has started to be associated to “positive stereotypes” over the years, some people absolutely want this diagnosis and I have myself witnessed people asking for tips on social media groups or miming autism to obtain it, which is alarming. </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 we also know that some clinicians diagnose autism much more frequently than others, and charge high prices for the diagnosis. This potentially suggests the emergence of an autism “business”. </a:t>
            </a:r>
          </a:p>
          <a:p>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problem with misdiagnosis is that it could lead to inappropriate services for people wrongly diagnosed as autistic, though they may still require support and it is really important to provide them this support.  If the strong emotional reactions of anger and anxiety to the study that I described probably highlights important comorbidities developed by autistic people who struggled all their life, it could also indicate </a:t>
            </a:r>
            <a:r>
              <a:rPr lang="en-GB" sz="1200" u="sng" kern="1200" dirty="0">
                <a:solidFill>
                  <a:schemeClr val="tx1"/>
                </a:solidFill>
                <a:effectLst/>
                <a:latin typeface="+mn-lt"/>
                <a:ea typeface="+mn-ea"/>
                <a:cs typeface="+mn-cs"/>
              </a:rPr>
              <a:t>in some case </a:t>
            </a:r>
            <a:r>
              <a:rPr lang="en-GB" sz="1200" kern="1200" dirty="0">
                <a:solidFill>
                  <a:schemeClr val="tx1"/>
                </a:solidFill>
                <a:effectLst/>
                <a:latin typeface="+mn-lt"/>
                <a:ea typeface="+mn-ea"/>
                <a:cs typeface="+mn-cs"/>
              </a:rPr>
              <a:t>a </a:t>
            </a:r>
            <a:r>
              <a:rPr lang="en-GB" sz="1200" kern="1200" dirty="0" err="1">
                <a:solidFill>
                  <a:schemeClr val="tx1"/>
                </a:solidFill>
                <a:effectLst/>
                <a:latin typeface="+mn-lt"/>
                <a:ea typeface="+mn-ea"/>
                <a:cs typeface="+mn-cs"/>
              </a:rPr>
              <a:t>mis</a:t>
            </a:r>
            <a:r>
              <a:rPr lang="en-GB" sz="1200" kern="1200" dirty="0">
                <a:solidFill>
                  <a:schemeClr val="tx1"/>
                </a:solidFill>
                <a:effectLst/>
                <a:latin typeface="+mn-lt"/>
                <a:ea typeface="+mn-ea"/>
                <a:cs typeface="+mn-cs"/>
              </a:rPr>
              <a:t>-identification or misdiagnosis of autism and this can also lead to the dilution of services meant for autistic people.</a:t>
            </a:r>
          </a:p>
          <a:p>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All these issues make it to be a sensitive topic in the autism community. Some invisible autistic are reluctant to speak about their diagnosis openly because this has become controversial and they feared </a:t>
            </a:r>
            <a:r>
              <a:rPr lang="en-GB" sz="1200" kern="1200" dirty="0" err="1">
                <a:solidFill>
                  <a:schemeClr val="tx1"/>
                </a:solidFill>
                <a:effectLst/>
                <a:latin typeface="+mn-lt"/>
                <a:ea typeface="+mn-ea"/>
                <a:cs typeface="+mn-cs"/>
              </a:rPr>
              <a:t>blacklash</a:t>
            </a:r>
            <a:r>
              <a:rPr lang="en-GB"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Therefore, we should be careful when speaking about </a:t>
            </a:r>
            <a:r>
              <a:rPr lang="en-GB" sz="1200" kern="1200" dirty="0" err="1">
                <a:solidFill>
                  <a:schemeClr val="tx1"/>
                </a:solidFill>
                <a:effectLst/>
                <a:latin typeface="+mn-lt"/>
                <a:ea typeface="+mn-ea"/>
                <a:cs typeface="+mn-cs"/>
              </a:rPr>
              <a:t>overdiagnosis</a:t>
            </a:r>
            <a:r>
              <a:rPr lang="en-GB" sz="1200" kern="1200" dirty="0">
                <a:solidFill>
                  <a:schemeClr val="tx1"/>
                </a:solidFill>
                <a:effectLst/>
                <a:latin typeface="+mn-lt"/>
                <a:ea typeface="+mn-ea"/>
                <a:cs typeface="+mn-cs"/>
              </a:rPr>
              <a:t>, as it risks invalidating many people who are legitimately struggling. However, it is also important to responsibly explore the possibility, and the role that the idea of “invisible autism” may have played. Indeed, recent research has suggested that the differences we are finding between autistic and non-autistic people on different cognitive measures are getting smaller and smaller. It probably indicates a better recognition of autism in people with more subtle symptoms and a poor classification of different autistic subtypes in a very large spectrum characterized by diversity. However, without any biomarker available for the diagnosis, a potential </a:t>
            </a:r>
            <a:r>
              <a:rPr lang="en-GB" sz="1200" kern="1200" dirty="0" err="1">
                <a:solidFill>
                  <a:schemeClr val="tx1"/>
                </a:solidFill>
                <a:effectLst/>
                <a:latin typeface="+mn-lt"/>
                <a:ea typeface="+mn-ea"/>
                <a:cs typeface="+mn-cs"/>
              </a:rPr>
              <a:t>overdiagnosis</a:t>
            </a:r>
            <a:r>
              <a:rPr lang="en-GB" sz="1200" kern="1200" dirty="0">
                <a:solidFill>
                  <a:schemeClr val="tx1"/>
                </a:solidFill>
                <a:effectLst/>
                <a:latin typeface="+mn-lt"/>
                <a:ea typeface="+mn-ea"/>
                <a:cs typeface="+mn-cs"/>
              </a:rPr>
              <a:t> could also be suggested and start to be suggested by some experts as well.</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81EE409-C15D-478D-9B9D-5B13D65D3C31}" type="slidenum">
              <a:rPr lang="fr-FR" smtClean="0"/>
              <a:t>12</a:t>
            </a:fld>
            <a:endParaRPr lang="fr-FR"/>
          </a:p>
        </p:txBody>
      </p:sp>
    </p:spTree>
    <p:extLst>
      <p:ext uri="{BB962C8B-B14F-4D97-AF65-F5344CB8AC3E}">
        <p14:creationId xmlns:p14="http://schemas.microsoft.com/office/powerpoint/2010/main" val="2719146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One of our biggest challenge was to listen to the entire community and to deal with opposite views. However, it is worth noting that many autistic people do not participate in these conversations because they are non-verbal, or because they do not recognise themselves within the self-advocacy movement, and it would be also important to find ways to include them as well. </a:t>
            </a:r>
          </a:p>
          <a:p>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While we know that participatory methods help to produce more relevant and ethical research, in this case it also provided a structure for debate, empowering people who may be less present on social media. Hence, inclusion of autistic people offers internal views but also provided information on the autism community dynamics. It highlighted important disagreements within the community, which touch on major questions of who gets access to diagnosis. We also have to consider how we can deal with these changes in research as well. One way could be to focus some research on disentangling different autistic profiles beyond what it has been done so far and I was happy to see studies at this conference already focusing on that.</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81EE409-C15D-478D-9B9D-5B13D65D3C31}" type="slidenum">
              <a:rPr lang="fr-FR" smtClean="0"/>
              <a:t>13</a:t>
            </a:fld>
            <a:endParaRPr lang="fr-FR"/>
          </a:p>
        </p:txBody>
      </p:sp>
    </p:spTree>
    <p:extLst>
      <p:ext uri="{BB962C8B-B14F-4D97-AF65-F5344CB8AC3E}">
        <p14:creationId xmlns:p14="http://schemas.microsoft.com/office/powerpoint/2010/main" val="2536879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81EE409-C15D-478D-9B9D-5B13D65D3C31}" type="slidenum">
              <a:rPr lang="fr-FR" smtClean="0"/>
              <a:t>14</a:t>
            </a:fld>
            <a:endParaRPr lang="fr-FR"/>
          </a:p>
        </p:txBody>
      </p:sp>
    </p:spTree>
    <p:extLst>
      <p:ext uri="{BB962C8B-B14F-4D97-AF65-F5344CB8AC3E}">
        <p14:creationId xmlns:p14="http://schemas.microsoft.com/office/powerpoint/2010/main" val="3737182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Community based participatory research is a term used to describe a range of research methods involving a community as an equal and active partner in the research process. </a:t>
            </a:r>
          </a:p>
          <a:p>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our team, Laurent </a:t>
            </a:r>
            <a:r>
              <a:rPr lang="en-GB" sz="1200" kern="1200" dirty="0" err="1">
                <a:solidFill>
                  <a:schemeClr val="tx1"/>
                </a:solidFill>
                <a:effectLst/>
                <a:latin typeface="+mn-lt"/>
                <a:ea typeface="+mn-ea"/>
                <a:cs typeface="+mn-cs"/>
              </a:rPr>
              <a:t>Mottron</a:t>
            </a:r>
            <a:r>
              <a:rPr lang="en-GB" sz="1200" kern="1200" dirty="0">
                <a:solidFill>
                  <a:schemeClr val="tx1"/>
                </a:solidFill>
                <a:effectLst/>
                <a:latin typeface="+mn-lt"/>
                <a:ea typeface="+mn-ea"/>
                <a:cs typeface="+mn-cs"/>
              </a:rPr>
              <a:t>, from Canada, has collaborated with autistic people for a long time, but this practice is less common in France. We tried to fill this gap, designing a study, which included autistic people using a 3 step process.</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81EE409-C15D-478D-9B9D-5B13D65D3C31}" type="slidenum">
              <a:rPr lang="fr-FR" smtClean="0"/>
              <a:t>1</a:t>
            </a:fld>
            <a:endParaRPr lang="fr-FR"/>
          </a:p>
        </p:txBody>
      </p:sp>
    </p:spTree>
    <p:extLst>
      <p:ext uri="{BB962C8B-B14F-4D97-AF65-F5344CB8AC3E}">
        <p14:creationId xmlns:p14="http://schemas.microsoft.com/office/powerpoint/2010/main" val="947954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The first step of this process was the inclusion of two autistic people, </a:t>
            </a:r>
            <a:r>
              <a:rPr lang="en-GB" sz="1200" kern="1200" dirty="0" err="1">
                <a:solidFill>
                  <a:schemeClr val="tx1"/>
                </a:solidFill>
                <a:effectLst/>
                <a:latin typeface="+mn-lt"/>
                <a:ea typeface="+mn-ea"/>
                <a:cs typeface="+mn-cs"/>
              </a:rPr>
              <a:t>Amélie</a:t>
            </a:r>
            <a:r>
              <a:rPr lang="en-GB" sz="1200" kern="1200" dirty="0">
                <a:solidFill>
                  <a:schemeClr val="tx1"/>
                </a:solidFill>
                <a:effectLst/>
                <a:latin typeface="+mn-lt"/>
                <a:ea typeface="+mn-ea"/>
                <a:cs typeface="+mn-cs"/>
              </a:rPr>
              <a:t> and I, in creating a study aimed to a better characterisation of the female autistic phenotype.</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A81EE409-C15D-478D-9B9D-5B13D65D3C31}" type="slidenum">
              <a:rPr lang="fr-FR" smtClean="0"/>
              <a:t>2</a:t>
            </a:fld>
            <a:endParaRPr lang="fr-FR"/>
          </a:p>
        </p:txBody>
      </p:sp>
    </p:spTree>
    <p:extLst>
      <p:ext uri="{BB962C8B-B14F-4D97-AF65-F5344CB8AC3E}">
        <p14:creationId xmlns:p14="http://schemas.microsoft.com/office/powerpoint/2010/main" val="372409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Indeed, recent research demonstrates that autistic women are often diagnosed later than men or misdiagnosed with psychiatric conditions. </a:t>
            </a:r>
            <a:endParaRPr lang="fr-FR" sz="1200" kern="1200" dirty="0">
              <a:solidFill>
                <a:schemeClr val="tx1"/>
              </a:solidFill>
              <a:effectLst/>
              <a:latin typeface="+mn-lt"/>
              <a:ea typeface="+mn-ea"/>
              <a:cs typeface="+mn-cs"/>
            </a:endParaRP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A81EE409-C15D-478D-9B9D-5B13D65D3C31}" type="slidenum">
              <a:rPr lang="fr-FR" smtClean="0"/>
              <a:t>3</a:t>
            </a:fld>
            <a:endParaRPr lang="fr-FR"/>
          </a:p>
        </p:txBody>
      </p:sp>
    </p:spTree>
    <p:extLst>
      <p:ext uri="{BB962C8B-B14F-4D97-AF65-F5344CB8AC3E}">
        <p14:creationId xmlns:p14="http://schemas.microsoft.com/office/powerpoint/2010/main" val="410263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To this end, we translated an existing questionnaire which characterises female-specific autistic profiles during childhood and adulthood.</a:t>
            </a:r>
          </a:p>
          <a:p>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administered this questionnaire to a large sample of women with a formal autism diagnosis and others who self identified as autistic as well as non autistic women. Participation also required a relative who had known the participant during childhood. The relative has to filled out a parent version of the questionnaire for comparison and validation purposes.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A81EE409-C15D-478D-9B9D-5B13D65D3C31}" type="slidenum">
              <a:rPr lang="fr-FR" smtClean="0"/>
              <a:t>4</a:t>
            </a:fld>
            <a:endParaRPr lang="fr-FR"/>
          </a:p>
        </p:txBody>
      </p:sp>
    </p:spTree>
    <p:extLst>
      <p:ext uri="{BB962C8B-B14F-4D97-AF65-F5344CB8AC3E}">
        <p14:creationId xmlns:p14="http://schemas.microsoft.com/office/powerpoint/2010/main" val="410812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The second step was really interesting, because we hadn’t planned on it and it emerged organically.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A81EE409-C15D-478D-9B9D-5B13D65D3C31}" type="slidenum">
              <a:rPr lang="fr-FR" smtClean="0"/>
              <a:t>5</a:t>
            </a:fld>
            <a:endParaRPr lang="fr-FR"/>
          </a:p>
        </p:txBody>
      </p:sp>
    </p:spTree>
    <p:extLst>
      <p:ext uri="{BB962C8B-B14F-4D97-AF65-F5344CB8AC3E}">
        <p14:creationId xmlns:p14="http://schemas.microsoft.com/office/powerpoint/2010/main" val="598676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Indeed, as </a:t>
            </a:r>
            <a:r>
              <a:rPr lang="en-GB" sz="1200" kern="1200" dirty="0" err="1">
                <a:solidFill>
                  <a:schemeClr val="tx1"/>
                </a:solidFill>
                <a:effectLst/>
                <a:latin typeface="+mn-lt"/>
                <a:ea typeface="+mn-ea"/>
                <a:cs typeface="+mn-cs"/>
              </a:rPr>
              <a:t>Amélie</a:t>
            </a:r>
            <a:r>
              <a:rPr lang="en-GB" sz="1200" kern="1200" dirty="0">
                <a:solidFill>
                  <a:schemeClr val="tx1"/>
                </a:solidFill>
                <a:effectLst/>
                <a:latin typeface="+mn-lt"/>
                <a:ea typeface="+mn-ea"/>
                <a:cs typeface="+mn-cs"/>
              </a:rPr>
              <a:t> and I noticed some issues in the community, we launched a discussion with the research team. We invited some prominent stakeholders to share their thoughts on this issues and on the research. And this </a:t>
            </a:r>
            <a:r>
              <a:rPr lang="en-GB" sz="1200" kern="1200" dirty="0" err="1">
                <a:solidFill>
                  <a:schemeClr val="tx1"/>
                </a:solidFill>
                <a:effectLst/>
                <a:latin typeface="+mn-lt"/>
                <a:ea typeface="+mn-ea"/>
                <a:cs typeface="+mn-cs"/>
              </a:rPr>
              <a:t>finaly</a:t>
            </a:r>
            <a:r>
              <a:rPr lang="en-GB" sz="1200" kern="1200" dirty="0">
                <a:solidFill>
                  <a:schemeClr val="tx1"/>
                </a:solidFill>
                <a:effectLst/>
                <a:latin typeface="+mn-lt"/>
                <a:ea typeface="+mn-ea"/>
                <a:cs typeface="+mn-cs"/>
              </a:rPr>
              <a:t> turned into a large forum on questions such as how do we define or diagnose autism nowadays, with the concept of invisible autism being questioned. It informed some of the thoughts  I will share in the discussion.</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81EE409-C15D-478D-9B9D-5B13D65D3C31}" type="slidenum">
              <a:rPr lang="fr-FR" smtClean="0"/>
              <a:t>6</a:t>
            </a:fld>
            <a:endParaRPr lang="fr-FR"/>
          </a:p>
        </p:txBody>
      </p:sp>
    </p:spTree>
    <p:extLst>
      <p:ext uri="{BB962C8B-B14F-4D97-AF65-F5344CB8AC3E}">
        <p14:creationId xmlns:p14="http://schemas.microsoft.com/office/powerpoint/2010/main" val="3305388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During the last step of the participatory process, all participants were invited to share their feedbacks on the research. These one fit into three broad categories.</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A81EE409-C15D-478D-9B9D-5B13D65D3C31}" type="slidenum">
              <a:rPr lang="fr-FR" smtClean="0"/>
              <a:t>7</a:t>
            </a:fld>
            <a:endParaRPr lang="fr-FR"/>
          </a:p>
        </p:txBody>
      </p:sp>
    </p:spTree>
    <p:extLst>
      <p:ext uri="{BB962C8B-B14F-4D97-AF65-F5344CB8AC3E}">
        <p14:creationId xmlns:p14="http://schemas.microsoft.com/office/powerpoint/2010/main" val="2723861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The first one is related to the methods used. Some questions were not clear enough.  </a:t>
            </a:r>
          </a:p>
          <a:p>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it was important to us to have a record of childhood behaviour in the questionnaire, in keeping with autism as a developmental condition. However, it was difficult by self-report, as some participants did not remember, and also by parent report, as many participants objected to it, saying that their parents were not aware of how much they had actually struggled or didn’t remember. Moreover, some were not able or did not want to contact relatives. </a:t>
            </a:r>
          </a:p>
          <a:p>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participants also questioned the recruitment of self-diagnosed individuals, fearing a mix, and certain clinically diagnosed autistic people refused to participate for this reason.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81EE409-C15D-478D-9B9D-5B13D65D3C31}" type="slidenum">
              <a:rPr lang="fr-FR" smtClean="0"/>
              <a:t>8</a:t>
            </a:fld>
            <a:endParaRPr lang="fr-FR"/>
          </a:p>
        </p:txBody>
      </p:sp>
    </p:spTree>
    <p:extLst>
      <p:ext uri="{BB962C8B-B14F-4D97-AF65-F5344CB8AC3E}">
        <p14:creationId xmlns:p14="http://schemas.microsoft.com/office/powerpoint/2010/main" val="1173397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0F375-9C92-0946-9FF2-13C4F0F99B7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fr-FR"/>
          </a:p>
        </p:txBody>
      </p:sp>
      <p:sp>
        <p:nvSpPr>
          <p:cNvPr id="3" name="Subtitle 2">
            <a:extLst>
              <a:ext uri="{FF2B5EF4-FFF2-40B4-BE49-F238E27FC236}">
                <a16:creationId xmlns:a16="http://schemas.microsoft.com/office/drawing/2014/main" id="{D296261B-DD79-2A4B-A0A6-35CEF06999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r-FR"/>
          </a:p>
        </p:txBody>
      </p:sp>
      <p:sp>
        <p:nvSpPr>
          <p:cNvPr id="4" name="Date Placeholder 3">
            <a:extLst>
              <a:ext uri="{FF2B5EF4-FFF2-40B4-BE49-F238E27FC236}">
                <a16:creationId xmlns:a16="http://schemas.microsoft.com/office/drawing/2014/main" id="{0F5D7461-1B8B-4140-9B3B-19E9FDAB824A}"/>
              </a:ext>
            </a:extLst>
          </p:cNvPr>
          <p:cNvSpPr>
            <a:spLocks noGrp="1"/>
          </p:cNvSpPr>
          <p:nvPr>
            <p:ph type="dt" sz="half" idx="10"/>
          </p:nvPr>
        </p:nvSpPr>
        <p:spPr/>
        <p:txBody>
          <a:bodyPr/>
          <a:lstStyle/>
          <a:p>
            <a:fld id="{9E3603F2-FAD7-C048-9C85-E58556AA79A8}" type="datetime1">
              <a:rPr lang="fr-FR" smtClean="0"/>
              <a:t>29/10/2019</a:t>
            </a:fld>
            <a:endParaRPr lang="en-US"/>
          </a:p>
        </p:txBody>
      </p:sp>
      <p:sp>
        <p:nvSpPr>
          <p:cNvPr id="5" name="Footer Placeholder 4">
            <a:extLst>
              <a:ext uri="{FF2B5EF4-FFF2-40B4-BE49-F238E27FC236}">
                <a16:creationId xmlns:a16="http://schemas.microsoft.com/office/drawing/2014/main" id="{0E2502EC-88D2-9048-9565-367FDE396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790C9-D945-F84F-9170-7202CF5FB4D1}"/>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2101177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7DB7F-96CF-B14D-A092-30EEFA924005}"/>
              </a:ext>
            </a:extLst>
          </p:cNvPr>
          <p:cNvSpPr>
            <a:spLocks noGrp="1"/>
          </p:cNvSpPr>
          <p:nvPr>
            <p:ph type="title"/>
          </p:nvPr>
        </p:nvSpPr>
        <p:spPr/>
        <p:txBody>
          <a:bodyPr/>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6C4968DF-77FC-D24E-B5A5-D898C5DDF91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F59A8FC9-2CED-9B47-AF28-7888DDD6F0C9}"/>
              </a:ext>
            </a:extLst>
          </p:cNvPr>
          <p:cNvSpPr>
            <a:spLocks noGrp="1"/>
          </p:cNvSpPr>
          <p:nvPr>
            <p:ph type="dt" sz="half" idx="10"/>
          </p:nvPr>
        </p:nvSpPr>
        <p:spPr/>
        <p:txBody>
          <a:bodyPr/>
          <a:lstStyle/>
          <a:p>
            <a:fld id="{6DB45F75-EBB5-4E4C-BCA6-F3EFE148BBBF}" type="datetime1">
              <a:rPr lang="fr-FR" smtClean="0"/>
              <a:t>29/10/2019</a:t>
            </a:fld>
            <a:endParaRPr lang="en-US"/>
          </a:p>
        </p:txBody>
      </p:sp>
      <p:sp>
        <p:nvSpPr>
          <p:cNvPr id="5" name="Footer Placeholder 4">
            <a:extLst>
              <a:ext uri="{FF2B5EF4-FFF2-40B4-BE49-F238E27FC236}">
                <a16:creationId xmlns:a16="http://schemas.microsoft.com/office/drawing/2014/main" id="{C3EE150E-7053-6348-92F1-1DADBA422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A132E-CCE6-964F-8183-6DEDCB8AD8E3}"/>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34360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40FF83-1AE5-4948-89D6-6C2629C8AFE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4E44E655-3A1C-4E44-B844-221885EAA06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5E0110F2-D5C5-3D4D-8C03-3151735A48CA}"/>
              </a:ext>
            </a:extLst>
          </p:cNvPr>
          <p:cNvSpPr>
            <a:spLocks noGrp="1"/>
          </p:cNvSpPr>
          <p:nvPr>
            <p:ph type="dt" sz="half" idx="10"/>
          </p:nvPr>
        </p:nvSpPr>
        <p:spPr/>
        <p:txBody>
          <a:bodyPr/>
          <a:lstStyle/>
          <a:p>
            <a:fld id="{B2F67726-63B7-6B4D-B2D1-00658B1F7B4A}" type="datetime1">
              <a:rPr lang="fr-FR" smtClean="0"/>
              <a:t>29/10/2019</a:t>
            </a:fld>
            <a:endParaRPr lang="en-US"/>
          </a:p>
        </p:txBody>
      </p:sp>
      <p:sp>
        <p:nvSpPr>
          <p:cNvPr id="5" name="Footer Placeholder 4">
            <a:extLst>
              <a:ext uri="{FF2B5EF4-FFF2-40B4-BE49-F238E27FC236}">
                <a16:creationId xmlns:a16="http://schemas.microsoft.com/office/drawing/2014/main" id="{CF8EB328-A9EA-ED41-9962-DD89851C1D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2DED7-59CD-EC4C-9E11-F2062A124612}"/>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344465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BD954-69EA-D146-971F-E56C9A0D0CD1}"/>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9A07B3A8-3658-A640-BABA-A5BB6679CDF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9C81E5D1-6D40-B144-AC1A-1D1F4552E5AC}"/>
              </a:ext>
            </a:extLst>
          </p:cNvPr>
          <p:cNvSpPr>
            <a:spLocks noGrp="1"/>
          </p:cNvSpPr>
          <p:nvPr>
            <p:ph type="dt" sz="half" idx="10"/>
          </p:nvPr>
        </p:nvSpPr>
        <p:spPr/>
        <p:txBody>
          <a:bodyPr/>
          <a:lstStyle/>
          <a:p>
            <a:fld id="{E14D3879-0716-684D-A55D-7CC80991D361}" type="datetime1">
              <a:rPr lang="fr-FR" smtClean="0"/>
              <a:t>29/10/2019</a:t>
            </a:fld>
            <a:endParaRPr lang="en-US"/>
          </a:p>
        </p:txBody>
      </p:sp>
      <p:sp>
        <p:nvSpPr>
          <p:cNvPr id="5" name="Footer Placeholder 4">
            <a:extLst>
              <a:ext uri="{FF2B5EF4-FFF2-40B4-BE49-F238E27FC236}">
                <a16:creationId xmlns:a16="http://schemas.microsoft.com/office/drawing/2014/main" id="{C7226385-E1A7-2742-A2D8-A41312910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7489E-381E-C946-B507-BA6E14484693}"/>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21950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B7F57-37DC-EE46-B563-E1B72F72492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fr-FR"/>
          </a:p>
        </p:txBody>
      </p:sp>
      <p:sp>
        <p:nvSpPr>
          <p:cNvPr id="3" name="Text Placeholder 2">
            <a:extLst>
              <a:ext uri="{FF2B5EF4-FFF2-40B4-BE49-F238E27FC236}">
                <a16:creationId xmlns:a16="http://schemas.microsoft.com/office/drawing/2014/main" id="{006A4F40-94B4-564F-A434-F38AB4EBFC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5DCBCEF-A963-054C-9A27-3EA04A979673}"/>
              </a:ext>
            </a:extLst>
          </p:cNvPr>
          <p:cNvSpPr>
            <a:spLocks noGrp="1"/>
          </p:cNvSpPr>
          <p:nvPr>
            <p:ph type="dt" sz="half" idx="10"/>
          </p:nvPr>
        </p:nvSpPr>
        <p:spPr/>
        <p:txBody>
          <a:bodyPr/>
          <a:lstStyle/>
          <a:p>
            <a:fld id="{33DB9787-3356-9B41-824E-7D2375812E01}" type="datetime1">
              <a:rPr lang="fr-FR" smtClean="0"/>
              <a:t>29/10/2019</a:t>
            </a:fld>
            <a:endParaRPr lang="en-US"/>
          </a:p>
        </p:txBody>
      </p:sp>
      <p:sp>
        <p:nvSpPr>
          <p:cNvPr id="5" name="Footer Placeholder 4">
            <a:extLst>
              <a:ext uri="{FF2B5EF4-FFF2-40B4-BE49-F238E27FC236}">
                <a16:creationId xmlns:a16="http://schemas.microsoft.com/office/drawing/2014/main" id="{CB816AD3-A81B-2248-BEF5-03717096A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2F089-2E39-6B48-9B09-9B0D34377BF1}"/>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2060432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FB35-993C-D442-BF27-1EC5D2C4F5EF}"/>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4E9F4699-311B-B34B-868E-8CBFC43677B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Content Placeholder 3">
            <a:extLst>
              <a:ext uri="{FF2B5EF4-FFF2-40B4-BE49-F238E27FC236}">
                <a16:creationId xmlns:a16="http://schemas.microsoft.com/office/drawing/2014/main" id="{EB148EF1-77E8-8643-A374-DAB055D7441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Date Placeholder 4">
            <a:extLst>
              <a:ext uri="{FF2B5EF4-FFF2-40B4-BE49-F238E27FC236}">
                <a16:creationId xmlns:a16="http://schemas.microsoft.com/office/drawing/2014/main" id="{818000BD-E4D7-C345-813E-7FE26C4EEE3B}"/>
              </a:ext>
            </a:extLst>
          </p:cNvPr>
          <p:cNvSpPr>
            <a:spLocks noGrp="1"/>
          </p:cNvSpPr>
          <p:nvPr>
            <p:ph type="dt" sz="half" idx="10"/>
          </p:nvPr>
        </p:nvSpPr>
        <p:spPr/>
        <p:txBody>
          <a:bodyPr/>
          <a:lstStyle/>
          <a:p>
            <a:fld id="{9AE89046-816B-E040-AA78-706DAF675F0F}" type="datetime1">
              <a:rPr lang="fr-FR" smtClean="0"/>
              <a:t>29/10/2019</a:t>
            </a:fld>
            <a:endParaRPr lang="en-US"/>
          </a:p>
        </p:txBody>
      </p:sp>
      <p:sp>
        <p:nvSpPr>
          <p:cNvPr id="6" name="Footer Placeholder 5">
            <a:extLst>
              <a:ext uri="{FF2B5EF4-FFF2-40B4-BE49-F238E27FC236}">
                <a16:creationId xmlns:a16="http://schemas.microsoft.com/office/drawing/2014/main" id="{EDC15B09-E4D0-C049-AC4C-1A2500901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EACA6-4A51-D841-ABB5-DDCC6E9E358B}"/>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64683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6A4F-CACB-E842-8BAE-A2C45CBBAB7F}"/>
              </a:ext>
            </a:extLst>
          </p:cNvPr>
          <p:cNvSpPr>
            <a:spLocks noGrp="1"/>
          </p:cNvSpPr>
          <p:nvPr>
            <p:ph type="title"/>
          </p:nvPr>
        </p:nvSpPr>
        <p:spPr>
          <a:xfrm>
            <a:off x="839788" y="365125"/>
            <a:ext cx="10515600" cy="1325563"/>
          </a:xfrm>
        </p:spPr>
        <p:txBody>
          <a:bodyPr/>
          <a:lstStyle/>
          <a:p>
            <a:r>
              <a:rPr lang="en-GB"/>
              <a:t>Click to edit Master title style</a:t>
            </a:r>
            <a:endParaRPr lang="fr-FR"/>
          </a:p>
        </p:txBody>
      </p:sp>
      <p:sp>
        <p:nvSpPr>
          <p:cNvPr id="3" name="Text Placeholder 2">
            <a:extLst>
              <a:ext uri="{FF2B5EF4-FFF2-40B4-BE49-F238E27FC236}">
                <a16:creationId xmlns:a16="http://schemas.microsoft.com/office/drawing/2014/main" id="{F9B1EFB1-B4C8-2C41-99CC-A96B21FE60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2DE686-F7D4-794E-859C-1FB3D7C652F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Text Placeholder 4">
            <a:extLst>
              <a:ext uri="{FF2B5EF4-FFF2-40B4-BE49-F238E27FC236}">
                <a16:creationId xmlns:a16="http://schemas.microsoft.com/office/drawing/2014/main" id="{9561EC31-AF52-C541-8104-D72DDBE070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D6A5AE4-7817-1340-AA21-5E730FBB4F9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7" name="Date Placeholder 6">
            <a:extLst>
              <a:ext uri="{FF2B5EF4-FFF2-40B4-BE49-F238E27FC236}">
                <a16:creationId xmlns:a16="http://schemas.microsoft.com/office/drawing/2014/main" id="{429D673B-6651-8E42-A23E-C39712B8EAB2}"/>
              </a:ext>
            </a:extLst>
          </p:cNvPr>
          <p:cNvSpPr>
            <a:spLocks noGrp="1"/>
          </p:cNvSpPr>
          <p:nvPr>
            <p:ph type="dt" sz="half" idx="10"/>
          </p:nvPr>
        </p:nvSpPr>
        <p:spPr/>
        <p:txBody>
          <a:bodyPr/>
          <a:lstStyle/>
          <a:p>
            <a:fld id="{6C61FEDF-4953-124B-93BC-74ACD203CD93}" type="datetime1">
              <a:rPr lang="fr-FR" smtClean="0"/>
              <a:t>29/10/2019</a:t>
            </a:fld>
            <a:endParaRPr lang="en-US"/>
          </a:p>
        </p:txBody>
      </p:sp>
      <p:sp>
        <p:nvSpPr>
          <p:cNvPr id="8" name="Footer Placeholder 7">
            <a:extLst>
              <a:ext uri="{FF2B5EF4-FFF2-40B4-BE49-F238E27FC236}">
                <a16:creationId xmlns:a16="http://schemas.microsoft.com/office/drawing/2014/main" id="{F67628A8-4F66-F34D-A825-17ABAB38F3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45D3F3-F018-4742-A30C-73E03D08B4F9}"/>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4141598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234A-CF88-3747-8086-31397C9293BD}"/>
              </a:ext>
            </a:extLst>
          </p:cNvPr>
          <p:cNvSpPr>
            <a:spLocks noGrp="1"/>
          </p:cNvSpPr>
          <p:nvPr>
            <p:ph type="title"/>
          </p:nvPr>
        </p:nvSpPr>
        <p:spPr/>
        <p:txBody>
          <a:bodyPr/>
          <a:lstStyle/>
          <a:p>
            <a:r>
              <a:rPr lang="en-GB"/>
              <a:t>Click to edit Master title style</a:t>
            </a:r>
            <a:endParaRPr lang="fr-FR"/>
          </a:p>
        </p:txBody>
      </p:sp>
      <p:sp>
        <p:nvSpPr>
          <p:cNvPr id="3" name="Date Placeholder 2">
            <a:extLst>
              <a:ext uri="{FF2B5EF4-FFF2-40B4-BE49-F238E27FC236}">
                <a16:creationId xmlns:a16="http://schemas.microsoft.com/office/drawing/2014/main" id="{81924474-0045-464A-ABE4-49DD6401A52E}"/>
              </a:ext>
            </a:extLst>
          </p:cNvPr>
          <p:cNvSpPr>
            <a:spLocks noGrp="1"/>
          </p:cNvSpPr>
          <p:nvPr>
            <p:ph type="dt" sz="half" idx="10"/>
          </p:nvPr>
        </p:nvSpPr>
        <p:spPr/>
        <p:txBody>
          <a:bodyPr/>
          <a:lstStyle/>
          <a:p>
            <a:fld id="{695F86A0-096B-D24A-AA92-3859ED9B11D2}" type="datetime1">
              <a:rPr lang="fr-FR" smtClean="0"/>
              <a:t>29/10/2019</a:t>
            </a:fld>
            <a:endParaRPr lang="en-US"/>
          </a:p>
        </p:txBody>
      </p:sp>
      <p:sp>
        <p:nvSpPr>
          <p:cNvPr id="4" name="Footer Placeholder 3">
            <a:extLst>
              <a:ext uri="{FF2B5EF4-FFF2-40B4-BE49-F238E27FC236}">
                <a16:creationId xmlns:a16="http://schemas.microsoft.com/office/drawing/2014/main" id="{B9FE9E7F-ED0F-DC49-B602-D414A3DE86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A21173-7569-1444-8257-1733047C2381}"/>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105447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C4A484-5DBF-214A-9C45-72B008530D5F}"/>
              </a:ext>
            </a:extLst>
          </p:cNvPr>
          <p:cNvSpPr>
            <a:spLocks noGrp="1"/>
          </p:cNvSpPr>
          <p:nvPr>
            <p:ph type="dt" sz="half" idx="10"/>
          </p:nvPr>
        </p:nvSpPr>
        <p:spPr/>
        <p:txBody>
          <a:bodyPr/>
          <a:lstStyle/>
          <a:p>
            <a:fld id="{D92338C3-5001-B54E-9C70-693A56713D99}" type="datetime1">
              <a:rPr lang="fr-FR" smtClean="0"/>
              <a:t>29/10/2019</a:t>
            </a:fld>
            <a:endParaRPr lang="en-US"/>
          </a:p>
        </p:txBody>
      </p:sp>
      <p:sp>
        <p:nvSpPr>
          <p:cNvPr id="3" name="Footer Placeholder 2">
            <a:extLst>
              <a:ext uri="{FF2B5EF4-FFF2-40B4-BE49-F238E27FC236}">
                <a16:creationId xmlns:a16="http://schemas.microsoft.com/office/drawing/2014/main" id="{BB38D5ED-AF71-D342-B10E-83FC874EAA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59CFB1-4A94-394E-B48E-46460EB8793B}"/>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406354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22D7B-B72A-3B41-A90C-D9E31DBB2A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Content Placeholder 2">
            <a:extLst>
              <a:ext uri="{FF2B5EF4-FFF2-40B4-BE49-F238E27FC236}">
                <a16:creationId xmlns:a16="http://schemas.microsoft.com/office/drawing/2014/main" id="{8114BC2E-D592-7E4C-A924-957567AEDD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Text Placeholder 3">
            <a:extLst>
              <a:ext uri="{FF2B5EF4-FFF2-40B4-BE49-F238E27FC236}">
                <a16:creationId xmlns:a16="http://schemas.microsoft.com/office/drawing/2014/main" id="{425DB802-C5FD-054B-AFAF-199A337EF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257FC5-E090-9C4C-9086-E514663ED009}"/>
              </a:ext>
            </a:extLst>
          </p:cNvPr>
          <p:cNvSpPr>
            <a:spLocks noGrp="1"/>
          </p:cNvSpPr>
          <p:nvPr>
            <p:ph type="dt" sz="half" idx="10"/>
          </p:nvPr>
        </p:nvSpPr>
        <p:spPr/>
        <p:txBody>
          <a:bodyPr/>
          <a:lstStyle/>
          <a:p>
            <a:fld id="{550AC7F5-A4D5-C24D-8441-5706F1244E58}" type="datetime1">
              <a:rPr lang="fr-FR" smtClean="0"/>
              <a:t>29/10/2019</a:t>
            </a:fld>
            <a:endParaRPr lang="en-US"/>
          </a:p>
        </p:txBody>
      </p:sp>
      <p:sp>
        <p:nvSpPr>
          <p:cNvPr id="6" name="Footer Placeholder 5">
            <a:extLst>
              <a:ext uri="{FF2B5EF4-FFF2-40B4-BE49-F238E27FC236}">
                <a16:creationId xmlns:a16="http://schemas.microsoft.com/office/drawing/2014/main" id="{B98B7FB0-FEFF-E641-A5D1-F1ECAF7F14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F02F4C-7177-CB44-B30C-BE35D2426723}"/>
              </a:ext>
            </a:extLst>
          </p:cNvPr>
          <p:cNvSpPr>
            <a:spLocks noGrp="1"/>
          </p:cNvSpPr>
          <p:nvPr>
            <p:ph type="sldNum" sz="quarter" idx="12"/>
          </p:nvPr>
        </p:nvSpPr>
        <p:spPr/>
        <p:txBody>
          <a:bodyPr/>
          <a:lstStyle/>
          <a:p>
            <a:fld id="{3A98EE3D-8CD1-4C3F-BD1C-C98C9596463C}" type="slidenum">
              <a:rPr lang="en-US" smtClean="0"/>
              <a:pPr/>
              <a:t>‹N°›</a:t>
            </a:fld>
            <a:endParaRPr lang="en-US"/>
          </a:p>
        </p:txBody>
      </p:sp>
    </p:spTree>
    <p:extLst>
      <p:ext uri="{BB962C8B-B14F-4D97-AF65-F5344CB8AC3E}">
        <p14:creationId xmlns:p14="http://schemas.microsoft.com/office/powerpoint/2010/main" val="132748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F836A-E14D-3F43-B751-349900E5BC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Picture Placeholder 2">
            <a:extLst>
              <a:ext uri="{FF2B5EF4-FFF2-40B4-BE49-F238E27FC236}">
                <a16:creationId xmlns:a16="http://schemas.microsoft.com/office/drawing/2014/main" id="{41F5EC5D-C396-C146-988E-E6E683ACF2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F86AAB6D-5757-FB48-82C4-1779D2D3E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D9DCBE-16A4-F84B-893E-DCCF24716A52}"/>
              </a:ext>
            </a:extLst>
          </p:cNvPr>
          <p:cNvSpPr>
            <a:spLocks noGrp="1"/>
          </p:cNvSpPr>
          <p:nvPr>
            <p:ph type="dt" sz="half" idx="10"/>
          </p:nvPr>
        </p:nvSpPr>
        <p:spPr/>
        <p:txBody>
          <a:bodyPr/>
          <a:lstStyle/>
          <a:p>
            <a:fld id="{BC4D362B-7BCE-0F46-9B66-A7EBBF1255D4}" type="datetime1">
              <a:rPr lang="fr-FR" smtClean="0"/>
              <a:t>29/10/2019</a:t>
            </a:fld>
            <a:endParaRPr lang="en-US"/>
          </a:p>
        </p:txBody>
      </p:sp>
      <p:sp>
        <p:nvSpPr>
          <p:cNvPr id="6" name="Footer Placeholder 5">
            <a:extLst>
              <a:ext uri="{FF2B5EF4-FFF2-40B4-BE49-F238E27FC236}">
                <a16:creationId xmlns:a16="http://schemas.microsoft.com/office/drawing/2014/main" id="{A984E46B-83BF-3040-88DA-5EDF15AB3EA5}"/>
              </a:ext>
            </a:extLst>
          </p:cNvPr>
          <p:cNvSpPr>
            <a:spLocks noGrp="1"/>
          </p:cNvSpPr>
          <p:nvPr>
            <p:ph type="ftr" sz="quarter" idx="11"/>
          </p:nvPr>
        </p:nvSpPr>
        <p:spPr/>
        <p:txBody>
          <a:bodyPr/>
          <a:lstStyle/>
          <a:p>
            <a:pPr algn="l"/>
            <a:endParaRPr lang="en-US"/>
          </a:p>
        </p:txBody>
      </p:sp>
      <p:sp>
        <p:nvSpPr>
          <p:cNvPr id="7" name="Slide Number Placeholder 6">
            <a:extLst>
              <a:ext uri="{FF2B5EF4-FFF2-40B4-BE49-F238E27FC236}">
                <a16:creationId xmlns:a16="http://schemas.microsoft.com/office/drawing/2014/main" id="{BBB18DEC-8568-A842-92B3-9360A9FB8E4D}"/>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271607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E87947-28B1-9A4F-8F2E-82FC51038B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fr-FR"/>
          </a:p>
        </p:txBody>
      </p:sp>
      <p:sp>
        <p:nvSpPr>
          <p:cNvPr id="3" name="Text Placeholder 2">
            <a:extLst>
              <a:ext uri="{FF2B5EF4-FFF2-40B4-BE49-F238E27FC236}">
                <a16:creationId xmlns:a16="http://schemas.microsoft.com/office/drawing/2014/main" id="{9570343E-DA73-A742-B53F-CFFE7D22CD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A333155A-97ED-4D46-9EDE-11B681F05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4F7E2-718E-D349-ACC3-4D527148431F}" type="datetime1">
              <a:rPr lang="fr-FR" smtClean="0"/>
              <a:t>29/10/2019</a:t>
            </a:fld>
            <a:endParaRPr lang="en-US"/>
          </a:p>
        </p:txBody>
      </p:sp>
      <p:sp>
        <p:nvSpPr>
          <p:cNvPr id="5" name="Footer Placeholder 4">
            <a:extLst>
              <a:ext uri="{FF2B5EF4-FFF2-40B4-BE49-F238E27FC236}">
                <a16:creationId xmlns:a16="http://schemas.microsoft.com/office/drawing/2014/main" id="{204C490C-3884-394C-8A2C-FACA336403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BFA608-F140-0C46-BE30-7543648442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‹N°›</a:t>
            </a:fld>
            <a:endParaRPr lang="en-US"/>
          </a:p>
        </p:txBody>
      </p:sp>
    </p:spTree>
    <p:extLst>
      <p:ext uri="{BB962C8B-B14F-4D97-AF65-F5344CB8AC3E}">
        <p14:creationId xmlns:p14="http://schemas.microsoft.com/office/powerpoint/2010/main" val="259040838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Adeline.lacroix@univ-grenoble-alpes.fr"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949525" y="228599"/>
            <a:ext cx="10132452" cy="3839633"/>
          </a:xfrm>
        </p:spPr>
        <p:txBody>
          <a:bodyPr anchor="b">
            <a:normAutofit/>
          </a:bodyPr>
          <a:lstStyle/>
          <a:p>
            <a:r>
              <a:rPr lang="en-GB" sz="4800" b="1" dirty="0">
                <a:ea typeface="+mj-lt"/>
                <a:cs typeface="+mj-lt"/>
              </a:rPr>
              <a:t>What can we learn by including autistic people in the scientific process?</a:t>
            </a:r>
            <a:br>
              <a:rPr lang="en-GB" sz="4800" b="1" dirty="0">
                <a:ea typeface="+mj-lt"/>
                <a:cs typeface="+mj-lt"/>
              </a:rPr>
            </a:br>
            <a:r>
              <a:rPr lang="en-GB" sz="4800" b="1" dirty="0">
                <a:ea typeface="+mj-lt"/>
                <a:cs typeface="+mj-lt"/>
              </a:rPr>
              <a:t> </a:t>
            </a:r>
            <a:endParaRPr lang="en-GB" dirty="0"/>
          </a:p>
        </p:txBody>
      </p:sp>
      <p:sp>
        <p:nvSpPr>
          <p:cNvPr id="3" name="Sous-titre 2"/>
          <p:cNvSpPr>
            <a:spLocks noGrp="1"/>
          </p:cNvSpPr>
          <p:nvPr>
            <p:ph type="subTitle" idx="1"/>
          </p:nvPr>
        </p:nvSpPr>
        <p:spPr>
          <a:xfrm>
            <a:off x="949525" y="4389966"/>
            <a:ext cx="10132452" cy="2229198"/>
          </a:xfrm>
          <a:noFill/>
        </p:spPr>
        <p:txBody>
          <a:bodyPr anchor="t">
            <a:normAutofit/>
          </a:bodyPr>
          <a:lstStyle/>
          <a:p>
            <a:r>
              <a:rPr lang="de-DE" sz="2800" b="1" dirty="0">
                <a:solidFill>
                  <a:srgbClr val="111111"/>
                </a:solidFill>
              </a:rPr>
              <a:t>Adeline Lacroix</a:t>
            </a:r>
            <a:r>
              <a:rPr lang="de-DE" sz="2800" dirty="0">
                <a:solidFill>
                  <a:srgbClr val="111111"/>
                </a:solidFill>
              </a:rPr>
              <a:t>, Julie </a:t>
            </a:r>
            <a:r>
              <a:rPr lang="de-DE" sz="2800" dirty="0" err="1">
                <a:solidFill>
                  <a:srgbClr val="111111"/>
                </a:solidFill>
              </a:rPr>
              <a:t>Cumin</a:t>
            </a:r>
            <a:r>
              <a:rPr lang="de-DE" sz="2800" dirty="0">
                <a:solidFill>
                  <a:srgbClr val="111111"/>
                </a:solidFill>
              </a:rPr>
              <a:t>, Amélie </a:t>
            </a:r>
            <a:r>
              <a:rPr lang="de-DE" sz="2800" dirty="0" err="1">
                <a:solidFill>
                  <a:srgbClr val="111111"/>
                </a:solidFill>
              </a:rPr>
              <a:t>Tsaag-Valren</a:t>
            </a:r>
            <a:r>
              <a:rPr lang="de-DE" sz="2800" dirty="0">
                <a:solidFill>
                  <a:srgbClr val="111111"/>
                </a:solidFill>
              </a:rPr>
              <a:t>, Pauline </a:t>
            </a:r>
            <a:r>
              <a:rPr lang="de-DE" sz="2800" dirty="0" err="1">
                <a:solidFill>
                  <a:srgbClr val="111111"/>
                </a:solidFill>
              </a:rPr>
              <a:t>Duret</a:t>
            </a:r>
            <a:r>
              <a:rPr lang="de-DE" sz="2800" dirty="0">
                <a:solidFill>
                  <a:srgbClr val="111111"/>
                </a:solidFill>
              </a:rPr>
              <a:t>, Laurent </a:t>
            </a:r>
            <a:r>
              <a:rPr lang="de-DE" sz="2800" dirty="0" err="1">
                <a:solidFill>
                  <a:srgbClr val="111111"/>
                </a:solidFill>
              </a:rPr>
              <a:t>Mottron</a:t>
            </a:r>
            <a:r>
              <a:rPr lang="de-DE" sz="2800" dirty="0">
                <a:solidFill>
                  <a:srgbClr val="111111"/>
                </a:solidFill>
              </a:rPr>
              <a:t>, Fabienne </a:t>
            </a:r>
            <a:r>
              <a:rPr lang="de-DE" sz="2800" dirty="0" err="1">
                <a:solidFill>
                  <a:srgbClr val="111111"/>
                </a:solidFill>
              </a:rPr>
              <a:t>Cazalis</a:t>
            </a:r>
            <a:r>
              <a:rPr lang="de-DE" sz="2800" dirty="0">
                <a:solidFill>
                  <a:srgbClr val="111111"/>
                </a:solidFill>
              </a:rPr>
              <a:t>.</a:t>
            </a:r>
          </a:p>
          <a:p>
            <a:endParaRPr lang="de-DE" sz="2800" dirty="0">
              <a:solidFill>
                <a:srgbClr val="111111"/>
              </a:solidFill>
            </a:endParaRPr>
          </a:p>
          <a:p>
            <a:r>
              <a:rPr lang="de-DE" sz="2800" dirty="0" err="1">
                <a:solidFill>
                  <a:srgbClr val="111111"/>
                </a:solidFill>
              </a:rPr>
              <a:t>Autism</a:t>
            </a:r>
            <a:r>
              <a:rPr lang="de-DE" sz="2800" dirty="0">
                <a:solidFill>
                  <a:srgbClr val="111111"/>
                </a:solidFill>
              </a:rPr>
              <a:t> </a:t>
            </a:r>
            <a:r>
              <a:rPr lang="de-DE" sz="2800" dirty="0" err="1">
                <a:solidFill>
                  <a:srgbClr val="111111"/>
                </a:solidFill>
              </a:rPr>
              <a:t>Europ</a:t>
            </a:r>
            <a:r>
              <a:rPr lang="de-DE" sz="2800" dirty="0">
                <a:solidFill>
                  <a:srgbClr val="111111"/>
                </a:solidFill>
              </a:rPr>
              <a:t> Conference – Nice  – 15/09/2019</a:t>
            </a:r>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20064" t="1" r="17449" b="-17960"/>
          <a:stretch/>
        </p:blipFill>
        <p:spPr>
          <a:xfrm>
            <a:off x="11286460" y="72302"/>
            <a:ext cx="893136" cy="629447"/>
          </a:xfrm>
          <a:prstGeom prst="rect">
            <a:avLst/>
          </a:prstGeom>
        </p:spPr>
      </p:pic>
      <p:pic>
        <p:nvPicPr>
          <p:cNvPr id="29" name="Imag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7286" y="837620"/>
            <a:ext cx="769271" cy="528470"/>
          </a:xfrm>
          <a:prstGeom prst="rect">
            <a:avLst/>
          </a:prstGeom>
        </p:spPr>
      </p:pic>
      <p:pic>
        <p:nvPicPr>
          <p:cNvPr id="8" name="Image 8">
            <a:extLst>
              <a:ext uri="{FF2B5EF4-FFF2-40B4-BE49-F238E27FC236}">
                <a16:creationId xmlns:a16="http://schemas.microsoft.com/office/drawing/2014/main" id="{ED90A495-3D29-4E57-BB7B-E5A76590FF9C}"/>
              </a:ext>
            </a:extLst>
          </p:cNvPr>
          <p:cNvPicPr>
            <a:picLocks noChangeAspect="1"/>
          </p:cNvPicPr>
          <p:nvPr/>
        </p:nvPicPr>
        <p:blipFill>
          <a:blip r:embed="rId5"/>
          <a:stretch>
            <a:fillRect/>
          </a:stretch>
        </p:blipFill>
        <p:spPr>
          <a:xfrm>
            <a:off x="11423175" y="1627057"/>
            <a:ext cx="661917" cy="612754"/>
          </a:xfrm>
          <a:prstGeom prst="rect">
            <a:avLst/>
          </a:prstGeom>
        </p:spPr>
      </p:pic>
      <p:pic>
        <p:nvPicPr>
          <p:cNvPr id="10" name="Image 10" descr="Une image contenant bouteille, ciel&#10;&#10;Description générée avec un niveau de confiance très élevé">
            <a:extLst>
              <a:ext uri="{FF2B5EF4-FFF2-40B4-BE49-F238E27FC236}">
                <a16:creationId xmlns:a16="http://schemas.microsoft.com/office/drawing/2014/main" id="{362CE3DA-E383-4D63-9C83-5A220DC08DB5}"/>
              </a:ext>
            </a:extLst>
          </p:cNvPr>
          <p:cNvPicPr>
            <a:picLocks noChangeAspect="1"/>
          </p:cNvPicPr>
          <p:nvPr/>
        </p:nvPicPr>
        <p:blipFill>
          <a:blip r:embed="rId6"/>
          <a:stretch>
            <a:fillRect/>
          </a:stretch>
        </p:blipFill>
        <p:spPr>
          <a:xfrm>
            <a:off x="11434549" y="2478157"/>
            <a:ext cx="627798" cy="593774"/>
          </a:xfrm>
          <a:prstGeom prst="rect">
            <a:avLst/>
          </a:prstGeom>
        </p:spPr>
      </p:pic>
      <p:pic>
        <p:nvPicPr>
          <p:cNvPr id="14" name="Image 14">
            <a:extLst>
              <a:ext uri="{FF2B5EF4-FFF2-40B4-BE49-F238E27FC236}">
                <a16:creationId xmlns:a16="http://schemas.microsoft.com/office/drawing/2014/main" id="{ED2849A4-18B0-49B9-AE8D-464CCC29C8EA}"/>
              </a:ext>
            </a:extLst>
          </p:cNvPr>
          <p:cNvPicPr>
            <a:picLocks noChangeAspect="1"/>
          </p:cNvPicPr>
          <p:nvPr/>
        </p:nvPicPr>
        <p:blipFill>
          <a:blip r:embed="rId7"/>
          <a:stretch>
            <a:fillRect/>
          </a:stretch>
        </p:blipFill>
        <p:spPr>
          <a:xfrm>
            <a:off x="11394458" y="3306455"/>
            <a:ext cx="707978" cy="677270"/>
          </a:xfrm>
          <a:prstGeom prst="rect">
            <a:avLst/>
          </a:prstGeom>
        </p:spPr>
      </p:pic>
      <p:pic>
        <p:nvPicPr>
          <p:cNvPr id="16" name="Image 16">
            <a:extLst>
              <a:ext uri="{FF2B5EF4-FFF2-40B4-BE49-F238E27FC236}">
                <a16:creationId xmlns:a16="http://schemas.microsoft.com/office/drawing/2014/main" id="{9A71117B-C475-4866-B985-858C17F363B9}"/>
              </a:ext>
            </a:extLst>
          </p:cNvPr>
          <p:cNvPicPr>
            <a:picLocks noChangeAspect="1"/>
          </p:cNvPicPr>
          <p:nvPr/>
        </p:nvPicPr>
        <p:blipFill>
          <a:blip r:embed="rId8"/>
          <a:stretch>
            <a:fillRect/>
          </a:stretch>
        </p:blipFill>
        <p:spPr>
          <a:xfrm>
            <a:off x="11324562" y="4173991"/>
            <a:ext cx="840495" cy="510496"/>
          </a:xfrm>
          <a:prstGeom prst="rect">
            <a:avLst/>
          </a:prstGeom>
        </p:spPr>
      </p:pic>
      <p:pic>
        <p:nvPicPr>
          <p:cNvPr id="18" name="Image 18">
            <a:extLst>
              <a:ext uri="{FF2B5EF4-FFF2-40B4-BE49-F238E27FC236}">
                <a16:creationId xmlns:a16="http://schemas.microsoft.com/office/drawing/2014/main" id="{F779D7BF-77CC-40EF-B947-902C6C5F6BEA}"/>
              </a:ext>
            </a:extLst>
          </p:cNvPr>
          <p:cNvPicPr>
            <a:picLocks noChangeAspect="1"/>
          </p:cNvPicPr>
          <p:nvPr/>
        </p:nvPicPr>
        <p:blipFill>
          <a:blip r:embed="rId9"/>
          <a:stretch>
            <a:fillRect/>
          </a:stretch>
        </p:blipFill>
        <p:spPr>
          <a:xfrm>
            <a:off x="11389056" y="4766633"/>
            <a:ext cx="707410" cy="486467"/>
          </a:xfrm>
          <a:prstGeom prst="rect">
            <a:avLst/>
          </a:prstGeom>
        </p:spPr>
      </p:pic>
      <p:pic>
        <p:nvPicPr>
          <p:cNvPr id="24" name="Image 24">
            <a:extLst>
              <a:ext uri="{FF2B5EF4-FFF2-40B4-BE49-F238E27FC236}">
                <a16:creationId xmlns:a16="http://schemas.microsoft.com/office/drawing/2014/main" id="{19FDA822-46D9-402D-8E5B-31811F32D19F}"/>
              </a:ext>
            </a:extLst>
          </p:cNvPr>
          <p:cNvPicPr>
            <a:picLocks noChangeAspect="1"/>
          </p:cNvPicPr>
          <p:nvPr/>
        </p:nvPicPr>
        <p:blipFill>
          <a:blip r:embed="rId10"/>
          <a:stretch>
            <a:fillRect/>
          </a:stretch>
        </p:blipFill>
        <p:spPr>
          <a:xfrm>
            <a:off x="11343563" y="5498852"/>
            <a:ext cx="809768" cy="375431"/>
          </a:xfrm>
          <a:prstGeom prst="rect">
            <a:avLst/>
          </a:prstGeom>
        </p:spPr>
      </p:pic>
      <p:pic>
        <p:nvPicPr>
          <p:cNvPr id="26" name="Image 26">
            <a:extLst>
              <a:ext uri="{FF2B5EF4-FFF2-40B4-BE49-F238E27FC236}">
                <a16:creationId xmlns:a16="http://schemas.microsoft.com/office/drawing/2014/main" id="{A79DAA4F-63DC-455A-A1BE-E28580FC0B47}"/>
              </a:ext>
            </a:extLst>
          </p:cNvPr>
          <p:cNvPicPr>
            <a:picLocks noChangeAspect="1"/>
          </p:cNvPicPr>
          <p:nvPr/>
        </p:nvPicPr>
        <p:blipFill>
          <a:blip r:embed="rId11"/>
          <a:stretch>
            <a:fillRect/>
          </a:stretch>
        </p:blipFill>
        <p:spPr>
          <a:xfrm>
            <a:off x="118280" y="5874283"/>
            <a:ext cx="2743200" cy="847123"/>
          </a:xfrm>
          <a:prstGeom prst="rect">
            <a:avLst/>
          </a:prstGeom>
        </p:spPr>
      </p:pic>
      <p:pic>
        <p:nvPicPr>
          <p:cNvPr id="30" name="Image 30">
            <a:extLst>
              <a:ext uri="{FF2B5EF4-FFF2-40B4-BE49-F238E27FC236}">
                <a16:creationId xmlns:a16="http://schemas.microsoft.com/office/drawing/2014/main" id="{913789DD-5F7D-4749-AF56-DE2EEE62E7F0}"/>
              </a:ext>
            </a:extLst>
          </p:cNvPr>
          <p:cNvPicPr>
            <a:picLocks noChangeAspect="1"/>
          </p:cNvPicPr>
          <p:nvPr/>
        </p:nvPicPr>
        <p:blipFill>
          <a:blip r:embed="rId12"/>
          <a:stretch>
            <a:fillRect/>
          </a:stretch>
        </p:blipFill>
        <p:spPr>
          <a:xfrm>
            <a:off x="11389056" y="6121101"/>
            <a:ext cx="684664" cy="495711"/>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a:extLst>
              <a:ext uri="{FF2B5EF4-FFF2-40B4-BE49-F238E27FC236}">
                <a16:creationId xmlns:a16="http://schemas.microsoft.com/office/drawing/2014/main" id="{3A949FE6-2129-8F4C-95A4-4BC33D717752}"/>
              </a:ext>
            </a:extLst>
          </p:cNvPr>
          <p:cNvSpPr/>
          <p:nvPr/>
        </p:nvSpPr>
        <p:spPr>
          <a:xfrm>
            <a:off x="7372945" y="4030620"/>
            <a:ext cx="3409335" cy="1544442"/>
          </a:xfrm>
          <a:prstGeom prst="wedgeRoundRectCallout">
            <a:avLst>
              <a:gd name="adj1" fmla="val -41952"/>
              <a:gd name="adj2" fmla="val 74581"/>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AE4A0B38-B5FE-8A4D-A842-2649241F6763}"/>
              </a:ext>
            </a:extLst>
          </p:cNvPr>
          <p:cNvSpPr>
            <a:spLocks noGrp="1"/>
          </p:cNvSpPr>
          <p:nvPr>
            <p:ph type="title"/>
          </p:nvPr>
        </p:nvSpPr>
        <p:spPr>
          <a:xfrm>
            <a:off x="353961" y="290047"/>
            <a:ext cx="10999839" cy="1325563"/>
          </a:xfrm>
        </p:spPr>
        <p:txBody>
          <a:bodyPr/>
          <a:lstStyle/>
          <a:p>
            <a:r>
              <a:rPr lang="fr-FR" dirty="0"/>
              <a:t>Participant feedback (2): </a:t>
            </a:r>
            <a:r>
              <a:rPr lang="fr-FR" dirty="0" err="1"/>
              <a:t>Volunteering</a:t>
            </a:r>
            <a:r>
              <a:rPr lang="fr-FR" dirty="0"/>
              <a:t> </a:t>
            </a:r>
            <a:r>
              <a:rPr lang="fr-FR" dirty="0" err="1"/>
              <a:t>Personal</a:t>
            </a:r>
            <a:r>
              <a:rPr lang="fr-FR" dirty="0"/>
              <a:t> Information</a:t>
            </a:r>
          </a:p>
        </p:txBody>
      </p:sp>
      <p:sp>
        <p:nvSpPr>
          <p:cNvPr id="4" name="Slide Number Placeholder 3">
            <a:extLst>
              <a:ext uri="{FF2B5EF4-FFF2-40B4-BE49-F238E27FC236}">
                <a16:creationId xmlns:a16="http://schemas.microsoft.com/office/drawing/2014/main" id="{BC008D07-849B-914B-9B32-5D2B01C95D7F}"/>
              </a:ext>
            </a:extLst>
          </p:cNvPr>
          <p:cNvSpPr>
            <a:spLocks noGrp="1"/>
          </p:cNvSpPr>
          <p:nvPr>
            <p:ph type="sldNum" sz="quarter" idx="12"/>
          </p:nvPr>
        </p:nvSpPr>
        <p:spPr/>
        <p:txBody>
          <a:bodyPr/>
          <a:lstStyle/>
          <a:p>
            <a:fld id="{3A98EE3D-8CD1-4C3F-BD1C-C98C9596463C}" type="slidenum">
              <a:rPr lang="en-US" smtClean="0"/>
              <a:t>9</a:t>
            </a:fld>
            <a:endParaRPr lang="en-US" dirty="0"/>
          </a:p>
        </p:txBody>
      </p:sp>
      <p:sp>
        <p:nvSpPr>
          <p:cNvPr id="6" name="TextBox 5">
            <a:extLst>
              <a:ext uri="{FF2B5EF4-FFF2-40B4-BE49-F238E27FC236}">
                <a16:creationId xmlns:a16="http://schemas.microsoft.com/office/drawing/2014/main" id="{EF609717-84D9-4646-90D4-633B723E66B7}"/>
              </a:ext>
            </a:extLst>
          </p:cNvPr>
          <p:cNvSpPr txBox="1"/>
          <p:nvPr/>
        </p:nvSpPr>
        <p:spPr>
          <a:xfrm>
            <a:off x="7505679" y="4101799"/>
            <a:ext cx="3302431" cy="1477328"/>
          </a:xfrm>
          <a:prstGeom prst="rect">
            <a:avLst/>
          </a:prstGeom>
          <a:noFill/>
        </p:spPr>
        <p:txBody>
          <a:bodyPr wrap="square" rtlCol="0">
            <a:spAutoFit/>
          </a:bodyPr>
          <a:lstStyle/>
          <a:p>
            <a:r>
              <a:rPr lang="en-US" i="1" dirty="0"/>
              <a:t>“What about people in my situation, who do not feel disabled enough to justify contributing to long waiting lists in the diagnostic system?”</a:t>
            </a:r>
          </a:p>
        </p:txBody>
      </p:sp>
      <p:sp>
        <p:nvSpPr>
          <p:cNvPr id="8" name="Rounded Rectangular Callout 7">
            <a:extLst>
              <a:ext uri="{FF2B5EF4-FFF2-40B4-BE49-F238E27FC236}">
                <a16:creationId xmlns:a16="http://schemas.microsoft.com/office/drawing/2014/main" id="{6DC7244A-A0D1-544D-9215-BA6B3ACA159F}"/>
              </a:ext>
            </a:extLst>
          </p:cNvPr>
          <p:cNvSpPr/>
          <p:nvPr/>
        </p:nvSpPr>
        <p:spPr>
          <a:xfrm>
            <a:off x="851222" y="4035227"/>
            <a:ext cx="3565444" cy="1548507"/>
          </a:xfrm>
          <a:prstGeom prst="wedgeRoundRectCallout">
            <a:avLst>
              <a:gd name="adj1" fmla="val 45328"/>
              <a:gd name="adj2" fmla="val 74581"/>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a:extLst>
              <a:ext uri="{FF2B5EF4-FFF2-40B4-BE49-F238E27FC236}">
                <a16:creationId xmlns:a16="http://schemas.microsoft.com/office/drawing/2014/main" id="{F1BA117B-3BCA-F643-9197-E457CC9C3857}"/>
              </a:ext>
            </a:extLst>
          </p:cNvPr>
          <p:cNvSpPr txBox="1"/>
          <p:nvPr/>
        </p:nvSpPr>
        <p:spPr>
          <a:xfrm>
            <a:off x="851223" y="4106407"/>
            <a:ext cx="3698177" cy="1477328"/>
          </a:xfrm>
          <a:prstGeom prst="rect">
            <a:avLst/>
          </a:prstGeom>
          <a:noFill/>
        </p:spPr>
        <p:txBody>
          <a:bodyPr wrap="square" rtlCol="0">
            <a:spAutoFit/>
          </a:bodyPr>
          <a:lstStyle/>
          <a:p>
            <a:r>
              <a:rPr lang="en-US" i="1" dirty="0"/>
              <a:t>“Since the age of 6, I have been able to learn some strategies which seem efficient, but I do not really have the ability to determine to what extent that is true”</a:t>
            </a:r>
          </a:p>
        </p:txBody>
      </p:sp>
      <p:sp>
        <p:nvSpPr>
          <p:cNvPr id="10" name="TextBox 9">
            <a:extLst>
              <a:ext uri="{FF2B5EF4-FFF2-40B4-BE49-F238E27FC236}">
                <a16:creationId xmlns:a16="http://schemas.microsoft.com/office/drawing/2014/main" id="{C98D22D0-B969-914B-B60B-E4B71F8952AC}"/>
              </a:ext>
            </a:extLst>
          </p:cNvPr>
          <p:cNvSpPr txBox="1"/>
          <p:nvPr/>
        </p:nvSpPr>
        <p:spPr>
          <a:xfrm>
            <a:off x="2033552" y="3598115"/>
            <a:ext cx="1333520" cy="369332"/>
          </a:xfrm>
          <a:prstGeom prst="rect">
            <a:avLst/>
          </a:prstGeom>
          <a:noFill/>
        </p:spPr>
        <p:txBody>
          <a:bodyPr wrap="square" rtlCol="0">
            <a:spAutoFit/>
          </a:bodyPr>
          <a:lstStyle/>
          <a:p>
            <a:r>
              <a:rPr lang="en-US" b="1" dirty="0"/>
              <a:t>LIFE STORY</a:t>
            </a:r>
          </a:p>
        </p:txBody>
      </p:sp>
      <p:sp>
        <p:nvSpPr>
          <p:cNvPr id="11" name="TextBox 10">
            <a:extLst>
              <a:ext uri="{FF2B5EF4-FFF2-40B4-BE49-F238E27FC236}">
                <a16:creationId xmlns:a16="http://schemas.microsoft.com/office/drawing/2014/main" id="{F11DAB46-0775-A74E-AE71-B6A0578B3C46}"/>
              </a:ext>
            </a:extLst>
          </p:cNvPr>
          <p:cNvSpPr txBox="1"/>
          <p:nvPr/>
        </p:nvSpPr>
        <p:spPr>
          <a:xfrm>
            <a:off x="7953047" y="3593508"/>
            <a:ext cx="2407694" cy="369332"/>
          </a:xfrm>
          <a:prstGeom prst="rect">
            <a:avLst/>
          </a:prstGeom>
          <a:noFill/>
        </p:spPr>
        <p:txBody>
          <a:bodyPr wrap="square" rtlCol="0">
            <a:spAutoFit/>
          </a:bodyPr>
          <a:lstStyle/>
          <a:p>
            <a:r>
              <a:rPr lang="en-US" b="1" dirty="0"/>
              <a:t>SEARCH FOR IDENTITY</a:t>
            </a:r>
          </a:p>
        </p:txBody>
      </p:sp>
      <p:sp>
        <p:nvSpPr>
          <p:cNvPr id="12" name="Oval 11">
            <a:extLst>
              <a:ext uri="{FF2B5EF4-FFF2-40B4-BE49-F238E27FC236}">
                <a16:creationId xmlns:a16="http://schemas.microsoft.com/office/drawing/2014/main" id="{F7F631CE-E5EA-DE4A-B130-D3937DA0D6B6}"/>
              </a:ext>
            </a:extLst>
          </p:cNvPr>
          <p:cNvSpPr/>
          <p:nvPr/>
        </p:nvSpPr>
        <p:spPr>
          <a:xfrm>
            <a:off x="5052733" y="1344708"/>
            <a:ext cx="1645984" cy="1548507"/>
          </a:xfrm>
          <a:prstGeom prst="ellipse">
            <a:avLst/>
          </a:prstGeom>
          <a:blipFill>
            <a:blip r:embed="rId3">
              <a:extLst>
                <a:ext uri="{28A0092B-C50C-407E-A947-70E740481C1C}">
                  <a14:useLocalDpi xmlns:a14="http://schemas.microsoft.com/office/drawing/2010/main" val="0"/>
                </a:ext>
              </a:extLst>
            </a:blip>
            <a:srcRect/>
            <a:stretch>
              <a:fillRect l="-25000" r="-25000"/>
            </a:stretch>
          </a:blip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6DC28561-E719-964C-A054-0CD3030AF9A0}"/>
              </a:ext>
            </a:extLst>
          </p:cNvPr>
          <p:cNvSpPr txBox="1"/>
          <p:nvPr/>
        </p:nvSpPr>
        <p:spPr>
          <a:xfrm>
            <a:off x="3766705" y="5940851"/>
            <a:ext cx="4218039" cy="830997"/>
          </a:xfrm>
          <a:prstGeom prst="rect">
            <a:avLst/>
          </a:prstGeom>
          <a:noFill/>
        </p:spPr>
        <p:txBody>
          <a:bodyPr wrap="square" rtlCol="0">
            <a:spAutoFit/>
          </a:bodyPr>
          <a:lstStyle/>
          <a:p>
            <a:pPr algn="ctr"/>
            <a:r>
              <a:rPr lang="en-GB" sz="2400" b="1" dirty="0"/>
              <a:t>Feeling “seen ”</a:t>
            </a:r>
          </a:p>
          <a:p>
            <a:pPr algn="ctr"/>
            <a:r>
              <a:rPr lang="en-GB" sz="2400" b="1" dirty="0"/>
              <a:t>Online study as a “safe space”</a:t>
            </a:r>
          </a:p>
        </p:txBody>
      </p:sp>
      <p:sp>
        <p:nvSpPr>
          <p:cNvPr id="15" name="Rounded Rectangular Callout 14">
            <a:extLst>
              <a:ext uri="{FF2B5EF4-FFF2-40B4-BE49-F238E27FC236}">
                <a16:creationId xmlns:a16="http://schemas.microsoft.com/office/drawing/2014/main" id="{45A4921B-177B-AC4E-A1B7-FA9A0DB02B29}"/>
              </a:ext>
            </a:extLst>
          </p:cNvPr>
          <p:cNvSpPr/>
          <p:nvPr/>
        </p:nvSpPr>
        <p:spPr>
          <a:xfrm>
            <a:off x="6775901" y="1683390"/>
            <a:ext cx="3409335" cy="550591"/>
          </a:xfrm>
          <a:prstGeom prst="wedgeRoundRectCallout">
            <a:avLst>
              <a:gd name="adj1" fmla="val -41952"/>
              <a:gd name="adj2" fmla="val 74581"/>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extBox 15">
            <a:extLst>
              <a:ext uri="{FF2B5EF4-FFF2-40B4-BE49-F238E27FC236}">
                <a16:creationId xmlns:a16="http://schemas.microsoft.com/office/drawing/2014/main" id="{507218B1-8E7A-F248-904D-A19EC72228FB}"/>
              </a:ext>
            </a:extLst>
          </p:cNvPr>
          <p:cNvSpPr txBox="1"/>
          <p:nvPr/>
        </p:nvSpPr>
        <p:spPr>
          <a:xfrm>
            <a:off x="6815454" y="1754519"/>
            <a:ext cx="3302431" cy="369332"/>
          </a:xfrm>
          <a:prstGeom prst="rect">
            <a:avLst/>
          </a:prstGeom>
          <a:noFill/>
        </p:spPr>
        <p:txBody>
          <a:bodyPr wrap="square" rtlCol="0">
            <a:spAutoFit/>
          </a:bodyPr>
          <a:lstStyle/>
          <a:p>
            <a:r>
              <a:rPr lang="en-US" i="1" dirty="0">
                <a:solidFill>
                  <a:schemeClr val="bg1"/>
                </a:solidFill>
              </a:rPr>
              <a:t>“I prefer to answer anonymously”</a:t>
            </a:r>
          </a:p>
        </p:txBody>
      </p:sp>
      <p:cxnSp>
        <p:nvCxnSpPr>
          <p:cNvPr id="19" name="Straight Arrow Connector 18">
            <a:extLst>
              <a:ext uri="{FF2B5EF4-FFF2-40B4-BE49-F238E27FC236}">
                <a16:creationId xmlns:a16="http://schemas.microsoft.com/office/drawing/2014/main" id="{381BCA53-B069-0542-959C-3199E83C296E}"/>
              </a:ext>
            </a:extLst>
          </p:cNvPr>
          <p:cNvCxnSpPr/>
          <p:nvPr/>
        </p:nvCxnSpPr>
        <p:spPr>
          <a:xfrm flipH="1">
            <a:off x="4120245" y="2893215"/>
            <a:ext cx="932488" cy="889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B17EC4C-62E3-B242-980E-B23F42B32EF7}"/>
              </a:ext>
            </a:extLst>
          </p:cNvPr>
          <p:cNvCxnSpPr>
            <a:cxnSpLocks/>
          </p:cNvCxnSpPr>
          <p:nvPr/>
        </p:nvCxnSpPr>
        <p:spPr>
          <a:xfrm>
            <a:off x="6737309" y="2893215"/>
            <a:ext cx="893896" cy="851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1263541" y="324239"/>
            <a:ext cx="928459" cy="276999"/>
          </a:xfrm>
          <a:prstGeom prst="rect">
            <a:avLst/>
          </a:prstGeom>
          <a:noFill/>
        </p:spPr>
        <p:txBody>
          <a:bodyPr wrap="none" rtlCol="0">
            <a:spAutoFit/>
          </a:bodyPr>
          <a:lstStyle/>
          <a:p>
            <a:r>
              <a:rPr lang="fr-FR" sz="1200">
                <a:solidFill>
                  <a:schemeClr val="bg1">
                    <a:lumMod val="65000"/>
                  </a:schemeClr>
                </a:solidFill>
              </a:rPr>
              <a:t>Background</a:t>
            </a:r>
          </a:p>
        </p:txBody>
      </p:sp>
      <p:sp>
        <p:nvSpPr>
          <p:cNvPr id="18" name="ZoneTexte 17"/>
          <p:cNvSpPr txBox="1"/>
          <p:nvPr/>
        </p:nvSpPr>
        <p:spPr>
          <a:xfrm>
            <a:off x="11263541" y="1347780"/>
            <a:ext cx="746486" cy="276999"/>
          </a:xfrm>
          <a:prstGeom prst="rect">
            <a:avLst/>
          </a:prstGeom>
          <a:noFill/>
        </p:spPr>
        <p:txBody>
          <a:bodyPr wrap="none" rtlCol="0">
            <a:spAutoFit/>
          </a:bodyPr>
          <a:lstStyle/>
          <a:p>
            <a:r>
              <a:rPr lang="fr-FR" sz="1200" dirty="0" err="1">
                <a:solidFill>
                  <a:schemeClr val="bg1">
                    <a:lumMod val="65000"/>
                  </a:schemeClr>
                </a:solidFill>
              </a:rPr>
              <a:t>Methods</a:t>
            </a:r>
            <a:endParaRPr lang="fr-FR" sz="1200" dirty="0">
              <a:solidFill>
                <a:schemeClr val="bg1">
                  <a:lumMod val="65000"/>
                </a:schemeClr>
              </a:solidFill>
            </a:endParaRPr>
          </a:p>
        </p:txBody>
      </p:sp>
      <p:sp>
        <p:nvSpPr>
          <p:cNvPr id="21" name="ZoneTexte 20"/>
          <p:cNvSpPr txBox="1"/>
          <p:nvPr/>
        </p:nvSpPr>
        <p:spPr>
          <a:xfrm>
            <a:off x="11430740" y="2307492"/>
            <a:ext cx="642484" cy="276999"/>
          </a:xfrm>
          <a:prstGeom prst="rect">
            <a:avLst/>
          </a:prstGeom>
          <a:noFill/>
        </p:spPr>
        <p:txBody>
          <a:bodyPr wrap="none" rtlCol="0">
            <a:spAutoFit/>
          </a:bodyPr>
          <a:lstStyle/>
          <a:p>
            <a:r>
              <a:rPr lang="fr-FR" sz="1200" b="1" dirty="0" err="1"/>
              <a:t>Results</a:t>
            </a:r>
            <a:endParaRPr lang="fr-FR" sz="1200" b="1" dirty="0"/>
          </a:p>
        </p:txBody>
      </p:sp>
      <p:sp>
        <p:nvSpPr>
          <p:cNvPr id="22" name="ZoneTexte 21"/>
          <p:cNvSpPr txBox="1"/>
          <p:nvPr/>
        </p:nvSpPr>
        <p:spPr>
          <a:xfrm>
            <a:off x="11324530" y="4225908"/>
            <a:ext cx="867470" cy="276999"/>
          </a:xfrm>
          <a:prstGeom prst="rect">
            <a:avLst/>
          </a:prstGeom>
          <a:noFill/>
        </p:spPr>
        <p:txBody>
          <a:bodyPr wrap="none" rtlCol="0">
            <a:spAutoFit/>
          </a:bodyPr>
          <a:lstStyle/>
          <a:p>
            <a:r>
              <a:rPr lang="fr-FR" sz="1200">
                <a:solidFill>
                  <a:srgbClr val="A6A6A6"/>
                </a:solidFill>
              </a:rPr>
              <a:t>Conclusion</a:t>
            </a:r>
          </a:p>
        </p:txBody>
      </p:sp>
      <p:sp>
        <p:nvSpPr>
          <p:cNvPr id="23" name="ZoneTexte 22"/>
          <p:cNvSpPr txBox="1"/>
          <p:nvPr/>
        </p:nvSpPr>
        <p:spPr>
          <a:xfrm>
            <a:off x="11353534" y="3249974"/>
            <a:ext cx="838466" cy="276999"/>
          </a:xfrm>
          <a:prstGeom prst="rect">
            <a:avLst/>
          </a:prstGeom>
          <a:noFill/>
        </p:spPr>
        <p:txBody>
          <a:bodyPr wrap="none" rtlCol="0" anchor="t">
            <a:spAutoFit/>
          </a:bodyPr>
          <a:lstStyle/>
          <a:p>
            <a:r>
              <a:rPr lang="fr-FR" sz="1200" dirty="0">
                <a:solidFill>
                  <a:schemeClr val="tx2">
                    <a:lumMod val="40000"/>
                    <a:lumOff val="60000"/>
                  </a:schemeClr>
                </a:solidFill>
              </a:rPr>
              <a:t>Discussion</a:t>
            </a:r>
          </a:p>
        </p:txBody>
      </p:sp>
      <p:cxnSp>
        <p:nvCxnSpPr>
          <p:cNvPr id="24" name="Connecteur droit 23"/>
          <p:cNvCxnSpPr/>
          <p:nvPr/>
        </p:nvCxnSpPr>
        <p:spPr>
          <a:xfrm>
            <a:off x="11295207" y="1013248"/>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a:off x="11295207" y="2016776"/>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a:off x="11295207" y="2935454"/>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a:off x="11295207" y="3894662"/>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a:off x="11295207" y="4962454"/>
            <a:ext cx="896793" cy="1351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3796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002632" y="1818105"/>
            <a:ext cx="1844842" cy="4678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28187" y="350461"/>
            <a:ext cx="10826325" cy="1325562"/>
          </a:xfrm>
        </p:spPr>
        <p:txBody>
          <a:bodyPr>
            <a:normAutofit/>
          </a:bodyPr>
          <a:lstStyle/>
          <a:p>
            <a:r>
              <a:rPr lang="fr-FR" dirty="0"/>
              <a:t>Participants’ feedback (3): </a:t>
            </a:r>
            <a:r>
              <a:rPr lang="fr-FR" dirty="0" err="1"/>
              <a:t>Personal</a:t>
            </a:r>
            <a:r>
              <a:rPr lang="fr-FR" dirty="0"/>
              <a:t> feelings on the </a:t>
            </a:r>
            <a:r>
              <a:rPr lang="fr-FR" dirty="0" err="1"/>
              <a:t>study</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23924001"/>
              </p:ext>
            </p:extLst>
          </p:nvPr>
        </p:nvGraphicFramePr>
        <p:xfrm>
          <a:off x="438912" y="230749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Espace réservé du numéro de diapositive 10"/>
          <p:cNvSpPr>
            <a:spLocks noGrp="1"/>
          </p:cNvSpPr>
          <p:nvPr>
            <p:ph type="sldNum" sz="quarter" idx="12"/>
          </p:nvPr>
        </p:nvSpPr>
        <p:spPr/>
        <p:txBody>
          <a:bodyPr>
            <a:normAutofit/>
          </a:bodyPr>
          <a:lstStyle/>
          <a:p>
            <a:fld id="{3A98EE3D-8CD1-4C3F-BD1C-C98C9596463C}" type="slidenum">
              <a:rPr lang="en-US" smtClean="0"/>
              <a:t>10</a:t>
            </a:fld>
            <a:endParaRPr lang="en-US"/>
          </a:p>
        </p:txBody>
      </p:sp>
      <p:sp>
        <p:nvSpPr>
          <p:cNvPr id="12" name="ZoneTexte 11"/>
          <p:cNvSpPr txBox="1"/>
          <p:nvPr/>
        </p:nvSpPr>
        <p:spPr>
          <a:xfrm>
            <a:off x="11263541" y="324239"/>
            <a:ext cx="928459" cy="276999"/>
          </a:xfrm>
          <a:prstGeom prst="rect">
            <a:avLst/>
          </a:prstGeom>
          <a:noFill/>
        </p:spPr>
        <p:txBody>
          <a:bodyPr wrap="none" rtlCol="0">
            <a:spAutoFit/>
          </a:bodyPr>
          <a:lstStyle/>
          <a:p>
            <a:r>
              <a:rPr lang="fr-FR" sz="1200">
                <a:solidFill>
                  <a:schemeClr val="bg1">
                    <a:lumMod val="65000"/>
                  </a:schemeClr>
                </a:solidFill>
              </a:rPr>
              <a:t>Background</a:t>
            </a:r>
          </a:p>
        </p:txBody>
      </p:sp>
      <p:sp>
        <p:nvSpPr>
          <p:cNvPr id="13" name="ZoneTexte 12"/>
          <p:cNvSpPr txBox="1"/>
          <p:nvPr/>
        </p:nvSpPr>
        <p:spPr>
          <a:xfrm>
            <a:off x="11263541" y="1347780"/>
            <a:ext cx="746486" cy="276999"/>
          </a:xfrm>
          <a:prstGeom prst="rect">
            <a:avLst/>
          </a:prstGeom>
          <a:noFill/>
        </p:spPr>
        <p:txBody>
          <a:bodyPr wrap="none" rtlCol="0">
            <a:spAutoFit/>
          </a:bodyPr>
          <a:lstStyle/>
          <a:p>
            <a:r>
              <a:rPr lang="fr-FR" sz="1200" dirty="0" err="1">
                <a:solidFill>
                  <a:schemeClr val="bg1">
                    <a:lumMod val="65000"/>
                  </a:schemeClr>
                </a:solidFill>
              </a:rPr>
              <a:t>Methods</a:t>
            </a:r>
            <a:endParaRPr lang="fr-FR" sz="1200" dirty="0">
              <a:solidFill>
                <a:schemeClr val="bg1">
                  <a:lumMod val="65000"/>
                </a:schemeClr>
              </a:solidFill>
            </a:endParaRPr>
          </a:p>
        </p:txBody>
      </p:sp>
      <p:sp>
        <p:nvSpPr>
          <p:cNvPr id="14" name="ZoneTexte 13"/>
          <p:cNvSpPr txBox="1"/>
          <p:nvPr/>
        </p:nvSpPr>
        <p:spPr>
          <a:xfrm>
            <a:off x="11430740" y="2307492"/>
            <a:ext cx="642484" cy="276999"/>
          </a:xfrm>
          <a:prstGeom prst="rect">
            <a:avLst/>
          </a:prstGeom>
          <a:noFill/>
        </p:spPr>
        <p:txBody>
          <a:bodyPr wrap="none" rtlCol="0">
            <a:spAutoFit/>
          </a:bodyPr>
          <a:lstStyle/>
          <a:p>
            <a:r>
              <a:rPr lang="fr-FR" sz="1200" b="1" dirty="0" err="1"/>
              <a:t>Results</a:t>
            </a:r>
            <a:endParaRPr lang="fr-FR" sz="1200" b="1" dirty="0"/>
          </a:p>
        </p:txBody>
      </p:sp>
      <p:sp>
        <p:nvSpPr>
          <p:cNvPr id="15" name="ZoneTexte 14"/>
          <p:cNvSpPr txBox="1"/>
          <p:nvPr/>
        </p:nvSpPr>
        <p:spPr>
          <a:xfrm>
            <a:off x="11324530" y="4225908"/>
            <a:ext cx="867470" cy="276999"/>
          </a:xfrm>
          <a:prstGeom prst="rect">
            <a:avLst/>
          </a:prstGeom>
          <a:noFill/>
        </p:spPr>
        <p:txBody>
          <a:bodyPr wrap="none" rtlCol="0">
            <a:spAutoFit/>
          </a:bodyPr>
          <a:lstStyle/>
          <a:p>
            <a:r>
              <a:rPr lang="fr-FR" sz="1200">
                <a:solidFill>
                  <a:srgbClr val="A6A6A6"/>
                </a:solidFill>
              </a:rPr>
              <a:t>Conclusion</a:t>
            </a:r>
          </a:p>
        </p:txBody>
      </p:sp>
      <p:sp>
        <p:nvSpPr>
          <p:cNvPr id="16" name="ZoneTexte 15"/>
          <p:cNvSpPr txBox="1"/>
          <p:nvPr/>
        </p:nvSpPr>
        <p:spPr>
          <a:xfrm>
            <a:off x="11353534" y="3249974"/>
            <a:ext cx="838466" cy="276999"/>
          </a:xfrm>
          <a:prstGeom prst="rect">
            <a:avLst/>
          </a:prstGeom>
          <a:noFill/>
        </p:spPr>
        <p:txBody>
          <a:bodyPr wrap="none" rtlCol="0" anchor="t">
            <a:spAutoFit/>
          </a:bodyPr>
          <a:lstStyle/>
          <a:p>
            <a:r>
              <a:rPr lang="fr-FR" sz="1200" dirty="0">
                <a:solidFill>
                  <a:srgbClr val="B4B4B8"/>
                </a:solidFill>
              </a:rPr>
              <a:t>Discussion</a:t>
            </a:r>
          </a:p>
        </p:txBody>
      </p:sp>
      <p:cxnSp>
        <p:nvCxnSpPr>
          <p:cNvPr id="17" name="Connecteur droit 16"/>
          <p:cNvCxnSpPr/>
          <p:nvPr/>
        </p:nvCxnSpPr>
        <p:spPr>
          <a:xfrm>
            <a:off x="11295207" y="1013248"/>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11295207" y="2016776"/>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a:off x="11295207" y="2935454"/>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a:off x="11295207" y="3894662"/>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a:off x="11295207" y="4962454"/>
            <a:ext cx="896793" cy="1351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90AD757C-C45D-FB48-825F-0F6C3A3C78C6}"/>
              </a:ext>
            </a:extLst>
          </p:cNvPr>
          <p:cNvSpPr txBox="1"/>
          <p:nvPr/>
        </p:nvSpPr>
        <p:spPr>
          <a:xfrm>
            <a:off x="128187" y="1832110"/>
            <a:ext cx="10274770" cy="400110"/>
          </a:xfrm>
          <a:prstGeom prst="rect">
            <a:avLst/>
          </a:prstGeom>
          <a:noFill/>
        </p:spPr>
        <p:txBody>
          <a:bodyPr wrap="square" rtlCol="0">
            <a:spAutoFit/>
          </a:bodyPr>
          <a:lstStyle/>
          <a:p>
            <a:r>
              <a:rPr lang="fr-FR" sz="2000" dirty="0"/>
              <a:t>A lot of </a:t>
            </a:r>
            <a:r>
              <a:rPr lang="fr-FR" sz="2000" dirty="0">
                <a:solidFill>
                  <a:schemeClr val="bg1"/>
                </a:solidFill>
              </a:rPr>
              <a:t>positive feedback</a:t>
            </a:r>
            <a:r>
              <a:rPr lang="fr-FR" sz="2000" dirty="0"/>
              <a:t>! </a:t>
            </a:r>
            <a:r>
              <a:rPr lang="fr-FR" sz="2000" dirty="0">
                <a:sym typeface="Wingdings" pitchFamily="2" charset="2"/>
              </a:rPr>
              <a:t> Participants </a:t>
            </a:r>
            <a:r>
              <a:rPr lang="fr-FR" sz="2000" dirty="0" err="1">
                <a:sym typeface="Wingdings" pitchFamily="2" charset="2"/>
              </a:rPr>
              <a:t>who</a:t>
            </a:r>
            <a:r>
              <a:rPr lang="fr-FR" sz="2000" dirty="0">
                <a:sym typeface="Wingdings" pitchFamily="2" charset="2"/>
              </a:rPr>
              <a:t> </a:t>
            </a:r>
            <a:r>
              <a:rPr lang="fr-FR" sz="2000" dirty="0" err="1">
                <a:sym typeface="Wingdings" pitchFamily="2" charset="2"/>
              </a:rPr>
              <a:t>felt</a:t>
            </a:r>
            <a:r>
              <a:rPr lang="fr-FR" sz="2000" dirty="0">
                <a:sym typeface="Wingdings" pitchFamily="2" charset="2"/>
              </a:rPr>
              <a:t> </a:t>
            </a:r>
            <a:r>
              <a:rPr lang="fr-FR" sz="2000" dirty="0" err="1">
                <a:sym typeface="Wingdings" pitchFamily="2" charset="2"/>
              </a:rPr>
              <a:t>included</a:t>
            </a:r>
            <a:r>
              <a:rPr lang="fr-FR" sz="2000" dirty="0">
                <a:sym typeface="Wingdings" pitchFamily="2" charset="2"/>
              </a:rPr>
              <a:t>, </a:t>
            </a:r>
            <a:r>
              <a:rPr lang="fr-FR" sz="2000" dirty="0" err="1">
                <a:sym typeface="Wingdings" pitchFamily="2" charset="2"/>
              </a:rPr>
              <a:t>wanted</a:t>
            </a:r>
            <a:r>
              <a:rPr lang="fr-FR" sz="2000" dirty="0">
                <a:sym typeface="Wingdings" pitchFamily="2" charset="2"/>
              </a:rPr>
              <a:t> to </a:t>
            </a:r>
            <a:r>
              <a:rPr lang="fr-FR" sz="2000" dirty="0" err="1">
                <a:sym typeface="Wingdings" pitchFamily="2" charset="2"/>
              </a:rPr>
              <a:t>participate</a:t>
            </a:r>
            <a:r>
              <a:rPr lang="fr-FR" sz="2000" dirty="0">
                <a:sym typeface="Wingdings" pitchFamily="2" charset="2"/>
              </a:rPr>
              <a:t> </a:t>
            </a:r>
            <a:r>
              <a:rPr lang="fr-FR" sz="2000" dirty="0" err="1">
                <a:sym typeface="Wingdings" pitchFamily="2" charset="2"/>
              </a:rPr>
              <a:t>again</a:t>
            </a:r>
            <a:r>
              <a:rPr lang="fr-FR" sz="2000" dirty="0">
                <a:sym typeface="Wingdings" pitchFamily="2" charset="2"/>
              </a:rPr>
              <a:t> </a:t>
            </a:r>
            <a:endParaRPr lang="fr-FR" sz="2000" dirty="0"/>
          </a:p>
        </p:txBody>
      </p:sp>
    </p:spTree>
    <p:extLst>
      <p:ext uri="{BB962C8B-B14F-4D97-AF65-F5344CB8AC3E}">
        <p14:creationId xmlns:p14="http://schemas.microsoft.com/office/powerpoint/2010/main" val="3549500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5872" y="659866"/>
            <a:ext cx="8149496" cy="850765"/>
          </a:xfrm>
        </p:spPr>
        <p:txBody>
          <a:bodyPr/>
          <a:lstStyle/>
          <a:p>
            <a:r>
              <a:rPr lang="fr-FR" dirty="0" err="1"/>
              <a:t>Outcomes</a:t>
            </a:r>
            <a:endParaRPr lang="fr-FR" dirty="0"/>
          </a:p>
        </p:txBody>
      </p:sp>
      <p:sp>
        <p:nvSpPr>
          <p:cNvPr id="4" name="Espace réservé du numéro de diapositive 3"/>
          <p:cNvSpPr>
            <a:spLocks noGrp="1"/>
          </p:cNvSpPr>
          <p:nvPr>
            <p:ph type="sldNum" sz="quarter" idx="12"/>
          </p:nvPr>
        </p:nvSpPr>
        <p:spPr/>
        <p:txBody>
          <a:bodyPr>
            <a:normAutofit/>
          </a:bodyPr>
          <a:lstStyle/>
          <a:p>
            <a:fld id="{3A98EE3D-8CD1-4C3F-BD1C-C98C9596463C}" type="slidenum">
              <a:rPr lang="en-US" smtClean="0"/>
              <a:t>11</a:t>
            </a:fld>
            <a:endParaRPr lang="en-US"/>
          </a:p>
        </p:txBody>
      </p:sp>
      <p:sp>
        <p:nvSpPr>
          <p:cNvPr id="8" name="ZoneTexte 7"/>
          <p:cNvSpPr txBox="1"/>
          <p:nvPr/>
        </p:nvSpPr>
        <p:spPr>
          <a:xfrm>
            <a:off x="10467474" y="4050632"/>
            <a:ext cx="184666" cy="369332"/>
          </a:xfrm>
          <a:prstGeom prst="rect">
            <a:avLst/>
          </a:prstGeom>
          <a:noFill/>
        </p:spPr>
        <p:txBody>
          <a:bodyPr wrap="none" rtlCol="0">
            <a:spAutoFit/>
          </a:bodyPr>
          <a:lstStyle/>
          <a:p>
            <a:endParaRPr lang="fr-FR"/>
          </a:p>
        </p:txBody>
      </p:sp>
      <p:sp>
        <p:nvSpPr>
          <p:cNvPr id="7" name="ZoneTexte 6"/>
          <p:cNvSpPr txBox="1"/>
          <p:nvPr/>
        </p:nvSpPr>
        <p:spPr>
          <a:xfrm>
            <a:off x="11263541" y="324239"/>
            <a:ext cx="928459" cy="276999"/>
          </a:xfrm>
          <a:prstGeom prst="rect">
            <a:avLst/>
          </a:prstGeom>
          <a:noFill/>
        </p:spPr>
        <p:txBody>
          <a:bodyPr wrap="none" rtlCol="0">
            <a:spAutoFit/>
          </a:bodyPr>
          <a:lstStyle/>
          <a:p>
            <a:r>
              <a:rPr lang="fr-FR" sz="1200">
                <a:solidFill>
                  <a:schemeClr val="bg1">
                    <a:lumMod val="65000"/>
                  </a:schemeClr>
                </a:solidFill>
              </a:rPr>
              <a:t>Background</a:t>
            </a:r>
          </a:p>
        </p:txBody>
      </p:sp>
      <p:sp>
        <p:nvSpPr>
          <p:cNvPr id="9" name="ZoneTexte 8"/>
          <p:cNvSpPr txBox="1"/>
          <p:nvPr/>
        </p:nvSpPr>
        <p:spPr>
          <a:xfrm>
            <a:off x="11263541" y="1347780"/>
            <a:ext cx="746486" cy="276999"/>
          </a:xfrm>
          <a:prstGeom prst="rect">
            <a:avLst/>
          </a:prstGeom>
          <a:noFill/>
        </p:spPr>
        <p:txBody>
          <a:bodyPr wrap="none" rtlCol="0">
            <a:spAutoFit/>
          </a:bodyPr>
          <a:lstStyle/>
          <a:p>
            <a:r>
              <a:rPr lang="fr-FR" sz="1200" dirty="0" err="1">
                <a:solidFill>
                  <a:schemeClr val="bg1">
                    <a:lumMod val="65000"/>
                  </a:schemeClr>
                </a:solidFill>
              </a:rPr>
              <a:t>Methods</a:t>
            </a:r>
            <a:endParaRPr lang="fr-FR" sz="1200" dirty="0">
              <a:solidFill>
                <a:schemeClr val="bg1">
                  <a:lumMod val="65000"/>
                </a:schemeClr>
              </a:solidFill>
            </a:endParaRPr>
          </a:p>
        </p:txBody>
      </p:sp>
      <p:sp>
        <p:nvSpPr>
          <p:cNvPr id="10" name="ZoneTexte 9"/>
          <p:cNvSpPr txBox="1"/>
          <p:nvPr/>
        </p:nvSpPr>
        <p:spPr>
          <a:xfrm>
            <a:off x="11430740" y="2307492"/>
            <a:ext cx="633507" cy="276999"/>
          </a:xfrm>
          <a:prstGeom prst="rect">
            <a:avLst/>
          </a:prstGeom>
          <a:noFill/>
        </p:spPr>
        <p:txBody>
          <a:bodyPr wrap="none" rtlCol="0">
            <a:spAutoFit/>
          </a:bodyPr>
          <a:lstStyle/>
          <a:p>
            <a:r>
              <a:rPr lang="fr-FR" sz="1200" dirty="0" err="1">
                <a:solidFill>
                  <a:srgbClr val="B4B4B8"/>
                </a:solidFill>
              </a:rPr>
              <a:t>Results</a:t>
            </a:r>
            <a:endParaRPr lang="fr-FR" sz="1200" dirty="0">
              <a:solidFill>
                <a:srgbClr val="B4B4B8"/>
              </a:solidFill>
            </a:endParaRPr>
          </a:p>
        </p:txBody>
      </p:sp>
      <p:sp>
        <p:nvSpPr>
          <p:cNvPr id="11" name="ZoneTexte 10"/>
          <p:cNvSpPr txBox="1"/>
          <p:nvPr/>
        </p:nvSpPr>
        <p:spPr>
          <a:xfrm>
            <a:off x="11324530" y="4225908"/>
            <a:ext cx="867470" cy="276999"/>
          </a:xfrm>
          <a:prstGeom prst="rect">
            <a:avLst/>
          </a:prstGeom>
          <a:noFill/>
        </p:spPr>
        <p:txBody>
          <a:bodyPr wrap="none" rtlCol="0">
            <a:spAutoFit/>
          </a:bodyPr>
          <a:lstStyle/>
          <a:p>
            <a:r>
              <a:rPr lang="fr-FR" sz="1200">
                <a:solidFill>
                  <a:srgbClr val="A6A6A6"/>
                </a:solidFill>
              </a:rPr>
              <a:t>Conclusion</a:t>
            </a:r>
          </a:p>
        </p:txBody>
      </p:sp>
      <p:sp>
        <p:nvSpPr>
          <p:cNvPr id="12" name="ZoneTexte 11"/>
          <p:cNvSpPr txBox="1"/>
          <p:nvPr/>
        </p:nvSpPr>
        <p:spPr>
          <a:xfrm>
            <a:off x="11353534" y="3249974"/>
            <a:ext cx="856325" cy="276999"/>
          </a:xfrm>
          <a:prstGeom prst="rect">
            <a:avLst/>
          </a:prstGeom>
          <a:noFill/>
        </p:spPr>
        <p:txBody>
          <a:bodyPr wrap="none" rtlCol="0" anchor="t">
            <a:spAutoFit/>
          </a:bodyPr>
          <a:lstStyle/>
          <a:p>
            <a:r>
              <a:rPr lang="fr-FR" sz="1200" b="1" dirty="0"/>
              <a:t>Discussion</a:t>
            </a:r>
          </a:p>
        </p:txBody>
      </p:sp>
      <p:cxnSp>
        <p:nvCxnSpPr>
          <p:cNvPr id="13" name="Connecteur droit 12"/>
          <p:cNvCxnSpPr/>
          <p:nvPr/>
        </p:nvCxnSpPr>
        <p:spPr>
          <a:xfrm>
            <a:off x="11295207" y="1013248"/>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11295207" y="2016776"/>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11295207" y="2935454"/>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a:off x="11295207" y="3894662"/>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11295207" y="4962454"/>
            <a:ext cx="896793" cy="1351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5" name="Diagramme 4"/>
          <p:cNvGraphicFramePr/>
          <p:nvPr>
            <p:extLst>
              <p:ext uri="{D42A27DB-BD31-4B8C-83A1-F6EECF244321}">
                <p14:modId xmlns:p14="http://schemas.microsoft.com/office/powerpoint/2010/main" val="70142615"/>
              </p:ext>
            </p:extLst>
          </p:nvPr>
        </p:nvGraphicFramePr>
        <p:xfrm>
          <a:off x="1350211" y="1762403"/>
          <a:ext cx="8756316" cy="4868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4645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4B03-8CD0-4FF5-A86C-F6D82F3DA54A}"/>
              </a:ext>
            </a:extLst>
          </p:cNvPr>
          <p:cNvSpPr>
            <a:spLocks noGrp="1"/>
          </p:cNvSpPr>
          <p:nvPr>
            <p:ph type="title"/>
          </p:nvPr>
        </p:nvSpPr>
        <p:spPr>
          <a:xfrm>
            <a:off x="1109578" y="365760"/>
            <a:ext cx="10153963" cy="1325562"/>
          </a:xfrm>
        </p:spPr>
        <p:txBody>
          <a:bodyPr/>
          <a:lstStyle/>
          <a:p>
            <a:r>
              <a:rPr lang="en-US" dirty="0"/>
              <a:t>The “invisible autism” concept</a:t>
            </a:r>
            <a:endParaRPr lang="fr-FR" dirty="0"/>
          </a:p>
        </p:txBody>
      </p:sp>
      <p:graphicFrame>
        <p:nvGraphicFramePr>
          <p:cNvPr id="15" name="Espace réservé du contenu 14"/>
          <p:cNvGraphicFramePr>
            <a:graphicFrameLocks noGrp="1"/>
          </p:cNvGraphicFramePr>
          <p:nvPr>
            <p:ph idx="1"/>
            <p:extLst>
              <p:ext uri="{D42A27DB-BD31-4B8C-83A1-F6EECF244321}">
                <p14:modId xmlns:p14="http://schemas.microsoft.com/office/powerpoint/2010/main" val="3025574561"/>
              </p:ext>
            </p:extLst>
          </p:nvPr>
        </p:nvGraphicFramePr>
        <p:xfrm>
          <a:off x="147053" y="1721096"/>
          <a:ext cx="8007684" cy="492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p:cNvSpPr>
            <a:spLocks noGrp="1"/>
          </p:cNvSpPr>
          <p:nvPr>
            <p:ph type="sldNum" sz="quarter" idx="12"/>
          </p:nvPr>
        </p:nvSpPr>
        <p:spPr/>
        <p:txBody>
          <a:bodyPr>
            <a:normAutofit/>
          </a:bodyPr>
          <a:lstStyle/>
          <a:p>
            <a:fld id="{3A98EE3D-8CD1-4C3F-BD1C-C98C9596463C}" type="slidenum">
              <a:rPr lang="en-US" smtClean="0"/>
              <a:t>12</a:t>
            </a:fld>
            <a:endParaRPr lang="en-US"/>
          </a:p>
        </p:txBody>
      </p:sp>
      <p:sp>
        <p:nvSpPr>
          <p:cNvPr id="5" name="ZoneTexte 4"/>
          <p:cNvSpPr txBox="1"/>
          <p:nvPr/>
        </p:nvSpPr>
        <p:spPr>
          <a:xfrm>
            <a:off x="11263541" y="324239"/>
            <a:ext cx="928459" cy="276999"/>
          </a:xfrm>
          <a:prstGeom prst="rect">
            <a:avLst/>
          </a:prstGeom>
          <a:noFill/>
        </p:spPr>
        <p:txBody>
          <a:bodyPr wrap="none" rtlCol="0">
            <a:spAutoFit/>
          </a:bodyPr>
          <a:lstStyle/>
          <a:p>
            <a:r>
              <a:rPr lang="fr-FR" sz="1200">
                <a:solidFill>
                  <a:schemeClr val="bg1">
                    <a:lumMod val="65000"/>
                  </a:schemeClr>
                </a:solidFill>
              </a:rPr>
              <a:t>Background</a:t>
            </a:r>
          </a:p>
        </p:txBody>
      </p:sp>
      <p:sp>
        <p:nvSpPr>
          <p:cNvPr id="6" name="ZoneTexte 5"/>
          <p:cNvSpPr txBox="1"/>
          <p:nvPr/>
        </p:nvSpPr>
        <p:spPr>
          <a:xfrm>
            <a:off x="11263541" y="1347780"/>
            <a:ext cx="746486" cy="276999"/>
          </a:xfrm>
          <a:prstGeom prst="rect">
            <a:avLst/>
          </a:prstGeom>
          <a:noFill/>
        </p:spPr>
        <p:txBody>
          <a:bodyPr wrap="none" rtlCol="0">
            <a:spAutoFit/>
          </a:bodyPr>
          <a:lstStyle/>
          <a:p>
            <a:r>
              <a:rPr lang="fr-FR" sz="1200" dirty="0" err="1">
                <a:solidFill>
                  <a:schemeClr val="bg1">
                    <a:lumMod val="65000"/>
                  </a:schemeClr>
                </a:solidFill>
              </a:rPr>
              <a:t>Methods</a:t>
            </a:r>
            <a:endParaRPr lang="fr-FR" sz="1200" dirty="0">
              <a:solidFill>
                <a:schemeClr val="bg1">
                  <a:lumMod val="65000"/>
                </a:schemeClr>
              </a:solidFill>
            </a:endParaRPr>
          </a:p>
        </p:txBody>
      </p:sp>
      <p:sp>
        <p:nvSpPr>
          <p:cNvPr id="7" name="ZoneTexte 6"/>
          <p:cNvSpPr txBox="1"/>
          <p:nvPr/>
        </p:nvSpPr>
        <p:spPr>
          <a:xfrm>
            <a:off x="11430740" y="2307492"/>
            <a:ext cx="633507" cy="276999"/>
          </a:xfrm>
          <a:prstGeom prst="rect">
            <a:avLst/>
          </a:prstGeom>
          <a:noFill/>
        </p:spPr>
        <p:txBody>
          <a:bodyPr wrap="none" rtlCol="0">
            <a:spAutoFit/>
          </a:bodyPr>
          <a:lstStyle/>
          <a:p>
            <a:r>
              <a:rPr lang="fr-FR" sz="1200" dirty="0" err="1">
                <a:solidFill>
                  <a:schemeClr val="tx2">
                    <a:lumMod val="60000"/>
                    <a:lumOff val="40000"/>
                  </a:schemeClr>
                </a:solidFill>
              </a:rPr>
              <a:t>Results</a:t>
            </a:r>
            <a:endParaRPr lang="fr-FR" sz="1200" dirty="0">
              <a:solidFill>
                <a:schemeClr val="tx2">
                  <a:lumMod val="60000"/>
                  <a:lumOff val="40000"/>
                </a:schemeClr>
              </a:solidFill>
            </a:endParaRPr>
          </a:p>
        </p:txBody>
      </p:sp>
      <p:sp>
        <p:nvSpPr>
          <p:cNvPr id="8" name="ZoneTexte 7"/>
          <p:cNvSpPr txBox="1"/>
          <p:nvPr/>
        </p:nvSpPr>
        <p:spPr>
          <a:xfrm>
            <a:off x="11324530" y="4225908"/>
            <a:ext cx="867470" cy="276999"/>
          </a:xfrm>
          <a:prstGeom prst="rect">
            <a:avLst/>
          </a:prstGeom>
          <a:noFill/>
        </p:spPr>
        <p:txBody>
          <a:bodyPr wrap="none" rtlCol="0">
            <a:spAutoFit/>
          </a:bodyPr>
          <a:lstStyle/>
          <a:p>
            <a:r>
              <a:rPr lang="fr-FR" sz="1200">
                <a:solidFill>
                  <a:srgbClr val="A6A6A6"/>
                </a:solidFill>
              </a:rPr>
              <a:t>Conclusion</a:t>
            </a:r>
          </a:p>
        </p:txBody>
      </p:sp>
      <p:sp>
        <p:nvSpPr>
          <p:cNvPr id="9" name="ZoneTexte 8"/>
          <p:cNvSpPr txBox="1"/>
          <p:nvPr/>
        </p:nvSpPr>
        <p:spPr>
          <a:xfrm>
            <a:off x="11353534" y="3249974"/>
            <a:ext cx="856325" cy="276999"/>
          </a:xfrm>
          <a:prstGeom prst="rect">
            <a:avLst/>
          </a:prstGeom>
          <a:noFill/>
        </p:spPr>
        <p:txBody>
          <a:bodyPr wrap="none" rtlCol="0" anchor="t">
            <a:spAutoFit/>
          </a:bodyPr>
          <a:lstStyle/>
          <a:p>
            <a:r>
              <a:rPr lang="fr-FR" sz="1200" b="1" dirty="0"/>
              <a:t>Discussion</a:t>
            </a:r>
          </a:p>
        </p:txBody>
      </p:sp>
      <p:cxnSp>
        <p:nvCxnSpPr>
          <p:cNvPr id="10" name="Connecteur droit 9"/>
          <p:cNvCxnSpPr/>
          <p:nvPr/>
        </p:nvCxnSpPr>
        <p:spPr>
          <a:xfrm>
            <a:off x="11295207" y="1013248"/>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a:off x="11295207" y="2016776"/>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11295207" y="2935454"/>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11295207" y="3894662"/>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11295207" y="4962454"/>
            <a:ext cx="896793" cy="1351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Image 2"/>
          <p:cNvPicPr>
            <a:picLocks noChangeAspect="1"/>
          </p:cNvPicPr>
          <p:nvPr/>
        </p:nvPicPr>
        <p:blipFill>
          <a:blip r:embed="rId8"/>
          <a:stretch>
            <a:fillRect/>
          </a:stretch>
        </p:blipFill>
        <p:spPr>
          <a:xfrm>
            <a:off x="6994127" y="4364407"/>
            <a:ext cx="3823366" cy="955842"/>
          </a:xfrm>
          <a:prstGeom prst="rect">
            <a:avLst/>
          </a:prstGeom>
        </p:spPr>
      </p:pic>
      <p:cxnSp>
        <p:nvCxnSpPr>
          <p:cNvPr id="17" name="Connecteur droit avec flèche 16"/>
          <p:cNvCxnSpPr>
            <a:cxnSpLocks/>
          </p:cNvCxnSpPr>
          <p:nvPr/>
        </p:nvCxnSpPr>
        <p:spPr>
          <a:xfrm flipV="1">
            <a:off x="5417179" y="3526973"/>
            <a:ext cx="1341430" cy="140104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4D52A088-D287-9147-A7E8-DECF13EBF317}"/>
              </a:ext>
            </a:extLst>
          </p:cNvPr>
          <p:cNvSpPr txBox="1"/>
          <p:nvPr/>
        </p:nvSpPr>
        <p:spPr>
          <a:xfrm>
            <a:off x="6859685" y="2965061"/>
            <a:ext cx="4298645" cy="1200328"/>
          </a:xfrm>
          <a:prstGeom prst="rect">
            <a:avLst/>
          </a:prstGeom>
          <a:noFill/>
        </p:spPr>
        <p:txBody>
          <a:bodyPr wrap="square" rtlCol="0">
            <a:spAutoFit/>
          </a:bodyPr>
          <a:lstStyle/>
          <a:p>
            <a:pPr marL="285750" lvl="0" indent="-285750">
              <a:buFont typeface="Arial" panose="020B0604020202020204" pitchFamily="34" charset="0"/>
              <a:buChar char="•"/>
            </a:pPr>
            <a:r>
              <a:rPr lang="en-US" sz="2400" b="1" noProof="0" dirty="0"/>
              <a:t>Potential </a:t>
            </a:r>
            <a:r>
              <a:rPr lang="en-US" sz="2400" b="1" noProof="0" dirty="0" err="1"/>
              <a:t>overdiagnosis</a:t>
            </a:r>
            <a:r>
              <a:rPr lang="en-US" sz="2400" b="1" noProof="0" dirty="0"/>
              <a:t>?</a:t>
            </a:r>
          </a:p>
          <a:p>
            <a:pPr marL="285750" lvl="0" indent="-285750">
              <a:buFont typeface="Arial" panose="020B0604020202020204" pitchFamily="34" charset="0"/>
              <a:buChar char="•"/>
            </a:pPr>
            <a:r>
              <a:rPr lang="en-US" sz="2400" b="1" noProof="0" dirty="0"/>
              <a:t>Suspicion within the autism community </a:t>
            </a:r>
          </a:p>
        </p:txBody>
      </p:sp>
      <p:sp>
        <p:nvSpPr>
          <p:cNvPr id="16" name="ZoneTexte 15"/>
          <p:cNvSpPr txBox="1"/>
          <p:nvPr/>
        </p:nvSpPr>
        <p:spPr>
          <a:xfrm>
            <a:off x="8650034" y="1784753"/>
            <a:ext cx="2312765" cy="369332"/>
          </a:xfrm>
          <a:prstGeom prst="rect">
            <a:avLst/>
          </a:prstGeom>
          <a:noFill/>
        </p:spPr>
        <p:txBody>
          <a:bodyPr wrap="none" rtlCol="0">
            <a:spAutoFit/>
          </a:bodyPr>
          <a:lstStyle/>
          <a:p>
            <a:r>
              <a:rPr lang="fr-FR" b="1" dirty="0" err="1"/>
              <a:t>Inappropriate</a:t>
            </a:r>
            <a:r>
              <a:rPr lang="fr-FR" b="1" dirty="0"/>
              <a:t> support</a:t>
            </a:r>
          </a:p>
        </p:txBody>
      </p:sp>
      <p:cxnSp>
        <p:nvCxnSpPr>
          <p:cNvPr id="19" name="Connecteur droit avec flèche 18"/>
          <p:cNvCxnSpPr/>
          <p:nvPr/>
        </p:nvCxnSpPr>
        <p:spPr>
          <a:xfrm flipV="1">
            <a:off x="8049337" y="2110814"/>
            <a:ext cx="617860" cy="7722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530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Challenges </a:t>
            </a:r>
          </a:p>
        </p:txBody>
      </p:sp>
      <p:sp>
        <p:nvSpPr>
          <p:cNvPr id="3" name="Espace réservé du contenu 2"/>
          <p:cNvSpPr>
            <a:spLocks noGrp="1"/>
          </p:cNvSpPr>
          <p:nvPr>
            <p:ph idx="1"/>
          </p:nvPr>
        </p:nvSpPr>
        <p:spPr>
          <a:xfrm>
            <a:off x="127753" y="1690688"/>
            <a:ext cx="10515600" cy="1424349"/>
          </a:xfrm>
        </p:spPr>
        <p:txBody>
          <a:bodyPr vert="horz" lIns="91440" tIns="45720" rIns="91440" bIns="45720" rtlCol="0" anchor="t">
            <a:normAutofit lnSpcReduction="10000"/>
          </a:bodyPr>
          <a:lstStyle/>
          <a:p>
            <a:pPr marL="617220" lvl="1" indent="-342900">
              <a:buFont typeface="Arial" panose="020B0604020202020204" pitchFamily="34" charset="0"/>
              <a:buAutoNum type="arabicPeriod"/>
            </a:pPr>
            <a:r>
              <a:rPr lang="en-US" dirty="0">
                <a:ea typeface="+mn-lt"/>
                <a:cs typeface="+mn-lt"/>
              </a:rPr>
              <a:t>Empower and give a voice to all autistics</a:t>
            </a:r>
          </a:p>
          <a:p>
            <a:pPr marL="617220" lvl="1" indent="-342900">
              <a:buFont typeface="Arial" panose="020B0604020202020204" pitchFamily="34" charset="0"/>
              <a:buAutoNum type="arabicPeriod"/>
            </a:pPr>
            <a:r>
              <a:rPr lang="fr-FR" dirty="0">
                <a:ea typeface="+mn-lt"/>
                <a:cs typeface="+mn-lt"/>
              </a:rPr>
              <a:t>D</a:t>
            </a:r>
            <a:r>
              <a:rPr lang="en-US" dirty="0" err="1">
                <a:ea typeface="+mn-lt"/>
                <a:cs typeface="+mn-lt"/>
              </a:rPr>
              <a:t>eal</a:t>
            </a:r>
            <a:r>
              <a:rPr lang="en-US" dirty="0">
                <a:ea typeface="+mn-lt"/>
                <a:cs typeface="+mn-lt"/>
              </a:rPr>
              <a:t> with strong disagreements within the community</a:t>
            </a:r>
          </a:p>
          <a:p>
            <a:pPr marL="617220" lvl="1" indent="-342900">
              <a:buAutoNum type="arabicPeriod"/>
            </a:pPr>
            <a:r>
              <a:rPr lang="en-US" dirty="0">
                <a:ea typeface="+mn-lt"/>
                <a:cs typeface="+mn-lt"/>
              </a:rPr>
              <a:t>Disentangle autistic (and autistic-like) profiles for better research, care and cohesion within the community </a:t>
            </a:r>
          </a:p>
        </p:txBody>
      </p:sp>
      <p:sp>
        <p:nvSpPr>
          <p:cNvPr id="4" name="Espace réservé du numéro de diapositive 3"/>
          <p:cNvSpPr>
            <a:spLocks noGrp="1"/>
          </p:cNvSpPr>
          <p:nvPr>
            <p:ph type="sldNum" sz="quarter" idx="12"/>
          </p:nvPr>
        </p:nvSpPr>
        <p:spPr/>
        <p:txBody>
          <a:bodyPr>
            <a:normAutofit/>
          </a:bodyPr>
          <a:lstStyle/>
          <a:p>
            <a:fld id="{3A98EE3D-8CD1-4C3F-BD1C-C98C9596463C}" type="slidenum">
              <a:rPr lang="en-US" smtClean="0"/>
              <a:t>13</a:t>
            </a:fld>
            <a:endParaRPr lang="en-US"/>
          </a:p>
        </p:txBody>
      </p:sp>
      <p:sp>
        <p:nvSpPr>
          <p:cNvPr id="5" name="ZoneTexte 4"/>
          <p:cNvSpPr txBox="1"/>
          <p:nvPr/>
        </p:nvSpPr>
        <p:spPr>
          <a:xfrm>
            <a:off x="11263541" y="324239"/>
            <a:ext cx="928459" cy="276999"/>
          </a:xfrm>
          <a:prstGeom prst="rect">
            <a:avLst/>
          </a:prstGeom>
          <a:noFill/>
        </p:spPr>
        <p:txBody>
          <a:bodyPr wrap="none" rtlCol="0">
            <a:spAutoFit/>
          </a:bodyPr>
          <a:lstStyle/>
          <a:p>
            <a:r>
              <a:rPr lang="fr-FR" sz="1200">
                <a:solidFill>
                  <a:schemeClr val="bg1">
                    <a:lumMod val="65000"/>
                  </a:schemeClr>
                </a:solidFill>
              </a:rPr>
              <a:t>Background</a:t>
            </a:r>
          </a:p>
        </p:txBody>
      </p:sp>
      <p:sp>
        <p:nvSpPr>
          <p:cNvPr id="6" name="ZoneTexte 5"/>
          <p:cNvSpPr txBox="1"/>
          <p:nvPr/>
        </p:nvSpPr>
        <p:spPr>
          <a:xfrm>
            <a:off x="11263541" y="1347780"/>
            <a:ext cx="746486" cy="276999"/>
          </a:xfrm>
          <a:prstGeom prst="rect">
            <a:avLst/>
          </a:prstGeom>
          <a:noFill/>
        </p:spPr>
        <p:txBody>
          <a:bodyPr wrap="none" rtlCol="0">
            <a:spAutoFit/>
          </a:bodyPr>
          <a:lstStyle/>
          <a:p>
            <a:r>
              <a:rPr lang="fr-FR" sz="1200" dirty="0" err="1">
                <a:solidFill>
                  <a:schemeClr val="bg1">
                    <a:lumMod val="65000"/>
                  </a:schemeClr>
                </a:solidFill>
              </a:rPr>
              <a:t>Methods</a:t>
            </a:r>
            <a:endParaRPr lang="fr-FR" sz="1200" dirty="0">
              <a:solidFill>
                <a:schemeClr val="bg1">
                  <a:lumMod val="65000"/>
                </a:schemeClr>
              </a:solidFill>
            </a:endParaRPr>
          </a:p>
        </p:txBody>
      </p:sp>
      <p:sp>
        <p:nvSpPr>
          <p:cNvPr id="7" name="ZoneTexte 6"/>
          <p:cNvSpPr txBox="1"/>
          <p:nvPr/>
        </p:nvSpPr>
        <p:spPr>
          <a:xfrm>
            <a:off x="11430740" y="2307492"/>
            <a:ext cx="633507" cy="276999"/>
          </a:xfrm>
          <a:prstGeom prst="rect">
            <a:avLst/>
          </a:prstGeom>
          <a:noFill/>
        </p:spPr>
        <p:txBody>
          <a:bodyPr wrap="none" rtlCol="0">
            <a:spAutoFit/>
          </a:bodyPr>
          <a:lstStyle/>
          <a:p>
            <a:r>
              <a:rPr lang="fr-FR" sz="1200">
                <a:solidFill>
                  <a:schemeClr val="bg1">
                    <a:lumMod val="65000"/>
                  </a:schemeClr>
                </a:solidFill>
              </a:rPr>
              <a:t>Results</a:t>
            </a:r>
          </a:p>
        </p:txBody>
      </p:sp>
      <p:sp>
        <p:nvSpPr>
          <p:cNvPr id="8" name="ZoneTexte 7"/>
          <p:cNvSpPr txBox="1"/>
          <p:nvPr/>
        </p:nvSpPr>
        <p:spPr>
          <a:xfrm>
            <a:off x="11324530" y="4225908"/>
            <a:ext cx="885179" cy="276999"/>
          </a:xfrm>
          <a:prstGeom prst="rect">
            <a:avLst/>
          </a:prstGeom>
          <a:noFill/>
        </p:spPr>
        <p:txBody>
          <a:bodyPr wrap="none" rtlCol="0">
            <a:spAutoFit/>
          </a:bodyPr>
          <a:lstStyle/>
          <a:p>
            <a:r>
              <a:rPr lang="fr-FR" sz="1200" b="1" dirty="0"/>
              <a:t>Conclusion</a:t>
            </a:r>
          </a:p>
        </p:txBody>
      </p:sp>
      <p:sp>
        <p:nvSpPr>
          <p:cNvPr id="9" name="ZoneTexte 8"/>
          <p:cNvSpPr txBox="1"/>
          <p:nvPr/>
        </p:nvSpPr>
        <p:spPr>
          <a:xfrm>
            <a:off x="11353534" y="3249974"/>
            <a:ext cx="838466" cy="276999"/>
          </a:xfrm>
          <a:prstGeom prst="rect">
            <a:avLst/>
          </a:prstGeom>
          <a:noFill/>
        </p:spPr>
        <p:txBody>
          <a:bodyPr wrap="none" rtlCol="0">
            <a:spAutoFit/>
          </a:bodyPr>
          <a:lstStyle/>
          <a:p>
            <a:r>
              <a:rPr lang="fr-FR" sz="1200">
                <a:solidFill>
                  <a:srgbClr val="A6A6A6"/>
                </a:solidFill>
              </a:rPr>
              <a:t>Discussion</a:t>
            </a:r>
          </a:p>
        </p:txBody>
      </p:sp>
      <p:cxnSp>
        <p:nvCxnSpPr>
          <p:cNvPr id="10" name="Connecteur droit 9"/>
          <p:cNvCxnSpPr/>
          <p:nvPr/>
        </p:nvCxnSpPr>
        <p:spPr>
          <a:xfrm>
            <a:off x="11295207" y="1013248"/>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a:off x="11295207" y="2016776"/>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11295207" y="2935454"/>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11295207" y="3894662"/>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11295207" y="4962454"/>
            <a:ext cx="896793" cy="13510"/>
          </a:xfrm>
          <a:prstGeom prst="line">
            <a:avLst/>
          </a:prstGeom>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5AF006BC-0A03-7546-9C61-C960A250F7A1}"/>
              </a:ext>
            </a:extLst>
          </p:cNvPr>
          <p:cNvPicPr>
            <a:picLocks noChangeAspect="1"/>
          </p:cNvPicPr>
          <p:nvPr/>
        </p:nvPicPr>
        <p:blipFill>
          <a:blip r:embed="rId3"/>
          <a:stretch>
            <a:fillRect/>
          </a:stretch>
        </p:blipFill>
        <p:spPr>
          <a:xfrm>
            <a:off x="2556298" y="3209123"/>
            <a:ext cx="5865563" cy="3299379"/>
          </a:xfrm>
          <a:prstGeom prst="rect">
            <a:avLst/>
          </a:prstGeom>
        </p:spPr>
      </p:pic>
    </p:spTree>
    <p:extLst>
      <p:ext uri="{BB962C8B-B14F-4D97-AF65-F5344CB8AC3E}">
        <p14:creationId xmlns:p14="http://schemas.microsoft.com/office/powerpoint/2010/main" val="2621381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B3D5B7-F2E7-4F4C-B326-3C1386605794}"/>
              </a:ext>
            </a:extLst>
          </p:cNvPr>
          <p:cNvSpPr>
            <a:spLocks noGrp="1"/>
          </p:cNvSpPr>
          <p:nvPr>
            <p:ph type="ctrTitle"/>
          </p:nvPr>
        </p:nvSpPr>
        <p:spPr>
          <a:xfrm>
            <a:off x="1524000" y="1122364"/>
            <a:ext cx="3915969" cy="1057821"/>
          </a:xfrm>
        </p:spPr>
        <p:txBody>
          <a:bodyPr>
            <a:normAutofit/>
          </a:bodyPr>
          <a:lstStyle/>
          <a:p>
            <a:pPr algn="l"/>
            <a:r>
              <a:rPr lang="fr-FR" dirty="0" err="1"/>
              <a:t>Thanks</a:t>
            </a:r>
            <a:endParaRPr lang="fr-FR" dirty="0"/>
          </a:p>
        </p:txBody>
      </p:sp>
      <p:sp>
        <p:nvSpPr>
          <p:cNvPr id="3" name="Sous-titre 2">
            <a:extLst>
              <a:ext uri="{FF2B5EF4-FFF2-40B4-BE49-F238E27FC236}">
                <a16:creationId xmlns:a16="http://schemas.microsoft.com/office/drawing/2014/main" id="{D0745A86-8075-4428-899E-BD4C253F9A92}"/>
              </a:ext>
            </a:extLst>
          </p:cNvPr>
          <p:cNvSpPr>
            <a:spLocks noGrp="1"/>
          </p:cNvSpPr>
          <p:nvPr>
            <p:ph type="subTitle" idx="1"/>
          </p:nvPr>
        </p:nvSpPr>
        <p:spPr>
          <a:xfrm>
            <a:off x="1205428" y="5571067"/>
            <a:ext cx="9144000" cy="1066800"/>
          </a:xfrm>
        </p:spPr>
        <p:txBody>
          <a:bodyPr vert="horz" lIns="91440" tIns="45720" rIns="91440" bIns="45720" rtlCol="0" anchor="t">
            <a:normAutofit/>
          </a:bodyPr>
          <a:lstStyle/>
          <a:p>
            <a:r>
              <a:rPr lang="fr-FR" dirty="0">
                <a:cs typeface="Calibri"/>
              </a:rPr>
              <a:t>Contact:</a:t>
            </a:r>
          </a:p>
          <a:p>
            <a:r>
              <a:rPr lang="fr-FR" dirty="0">
                <a:cs typeface="Calibri"/>
                <a:hlinkClick r:id="rId3"/>
              </a:rPr>
              <a:t>adeline.lacroix@univ-grenoble-alpes.fr</a:t>
            </a:r>
          </a:p>
          <a:p>
            <a:endParaRPr lang="fr-FR" dirty="0">
              <a:cs typeface="Calibri"/>
            </a:endParaRPr>
          </a:p>
        </p:txBody>
      </p:sp>
      <p:sp>
        <p:nvSpPr>
          <p:cNvPr id="7" name="Rectangle 6"/>
          <p:cNvSpPr/>
          <p:nvPr/>
        </p:nvSpPr>
        <p:spPr>
          <a:xfrm>
            <a:off x="5098472" y="3689009"/>
            <a:ext cx="7093528" cy="1200329"/>
          </a:xfrm>
          <a:prstGeom prst="rect">
            <a:avLst/>
          </a:prstGeom>
        </p:spPr>
        <p:txBody>
          <a:bodyPr wrap="square">
            <a:spAutoFit/>
          </a:bodyPr>
          <a:lstStyle/>
          <a:p>
            <a:pPr marL="285750" indent="-285750">
              <a:buFont typeface="Arial"/>
              <a:buChar char="•"/>
            </a:pPr>
            <a:r>
              <a:rPr lang="fr-FR" dirty="0"/>
              <a:t>MITI du CNRS : Défi Genre 2016 </a:t>
            </a:r>
          </a:p>
          <a:p>
            <a:pPr marL="285750" indent="-285750">
              <a:buFont typeface="Arial"/>
              <a:buChar char="•"/>
            </a:pPr>
            <a:r>
              <a:rPr lang="fr-FR" dirty="0"/>
              <a:t>DSI de l'EHESS</a:t>
            </a:r>
          </a:p>
          <a:p>
            <a:pPr marL="285750" indent="-285750">
              <a:buFont typeface="Arial"/>
              <a:buChar char="•"/>
            </a:pPr>
            <a:r>
              <a:rPr lang="fr-FR" dirty="0"/>
              <a:t>Laboratoire de neurosciences cognitives et autisme de </a:t>
            </a:r>
            <a:r>
              <a:rPr lang="fr-FR" dirty="0" err="1"/>
              <a:t>Montreal</a:t>
            </a:r>
            <a:endParaRPr lang="fr-FR" dirty="0"/>
          </a:p>
          <a:p>
            <a:pPr marL="285750" indent="-285750">
              <a:buFont typeface="Arial"/>
              <a:buChar char="•"/>
            </a:pPr>
            <a:r>
              <a:rPr lang="fr-FR" dirty="0"/>
              <a:t>La TGIR </a:t>
            </a:r>
            <a:r>
              <a:rPr lang="fr-FR" dirty="0" err="1"/>
              <a:t>Huma-Num</a:t>
            </a:r>
            <a:endParaRPr lang="fr-FR" dirty="0"/>
          </a:p>
        </p:txBody>
      </p:sp>
      <p:sp>
        <p:nvSpPr>
          <p:cNvPr id="8" name="ZoneTexte 7"/>
          <p:cNvSpPr txBox="1"/>
          <p:nvPr/>
        </p:nvSpPr>
        <p:spPr>
          <a:xfrm>
            <a:off x="1683437" y="2259542"/>
            <a:ext cx="2480166" cy="830997"/>
          </a:xfrm>
          <a:prstGeom prst="rect">
            <a:avLst/>
          </a:prstGeom>
          <a:noFill/>
        </p:spPr>
        <p:txBody>
          <a:bodyPr wrap="none" rtlCol="0">
            <a:spAutoFit/>
          </a:bodyPr>
          <a:lstStyle/>
          <a:p>
            <a:pPr algn="ctr"/>
            <a:r>
              <a:rPr lang="fr-FR" sz="2400" dirty="0"/>
              <a:t>To the team!!</a:t>
            </a:r>
          </a:p>
          <a:p>
            <a:pPr algn="ctr"/>
            <a:r>
              <a:rPr lang="fr-FR" sz="2400" dirty="0"/>
              <a:t>To all participants</a:t>
            </a:r>
          </a:p>
        </p:txBody>
      </p:sp>
    </p:spTree>
    <p:extLst>
      <p:ext uri="{BB962C8B-B14F-4D97-AF65-F5344CB8AC3E}">
        <p14:creationId xmlns:p14="http://schemas.microsoft.com/office/powerpoint/2010/main" val="320792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25AA-57DB-41C1-BA0F-DCF13FD23678}"/>
              </a:ext>
            </a:extLst>
          </p:cNvPr>
          <p:cNvSpPr>
            <a:spLocks noGrp="1"/>
          </p:cNvSpPr>
          <p:nvPr>
            <p:ph type="title"/>
          </p:nvPr>
        </p:nvSpPr>
        <p:spPr/>
        <p:txBody>
          <a:bodyPr/>
          <a:lstStyle/>
          <a:p>
            <a:r>
              <a:rPr lang="en-US" dirty="0"/>
              <a:t>Community-Based Participatory Research</a:t>
            </a:r>
          </a:p>
        </p:txBody>
      </p:sp>
      <p:sp>
        <p:nvSpPr>
          <p:cNvPr id="10" name="Espace réservé du contenu 9"/>
          <p:cNvSpPr>
            <a:spLocks noGrp="1"/>
          </p:cNvSpPr>
          <p:nvPr>
            <p:ph idx="1"/>
          </p:nvPr>
        </p:nvSpPr>
        <p:spPr>
          <a:xfrm>
            <a:off x="838200" y="1846030"/>
            <a:ext cx="8595360" cy="4622235"/>
          </a:xfrm>
        </p:spPr>
        <p:txBody>
          <a:bodyPr vert="horz" lIns="91440" tIns="45720" rIns="91440" bIns="45720" rtlCol="0" anchor="t">
            <a:normAutofit/>
          </a:bodyPr>
          <a:lstStyle/>
          <a:p>
            <a:r>
              <a:rPr lang="fr-FR" dirty="0" err="1"/>
              <a:t>Study</a:t>
            </a:r>
            <a:r>
              <a:rPr lang="fr-FR" dirty="0"/>
              <a:t> participant </a:t>
            </a:r>
            <a:r>
              <a:rPr lang="fr-FR" dirty="0">
                <a:sym typeface="Wingdings" pitchFamily="2" charset="2"/>
              </a:rPr>
              <a:t> Partner </a:t>
            </a:r>
            <a:r>
              <a:rPr lang="fr-FR" sz="2400" dirty="0">
                <a:sym typeface="Wingdings" pitchFamily="2" charset="2"/>
              </a:rPr>
              <a:t>(</a:t>
            </a:r>
            <a:r>
              <a:rPr lang="fr-FR" sz="2400" i="1" dirty="0" err="1"/>
              <a:t>Balazs</a:t>
            </a:r>
            <a:r>
              <a:rPr lang="fr-FR" sz="2400" i="1" dirty="0"/>
              <a:t> et </a:t>
            </a:r>
            <a:r>
              <a:rPr lang="fr-FR" sz="2400" i="1" dirty="0" err="1"/>
              <a:t>Morello-Frosch</a:t>
            </a:r>
            <a:r>
              <a:rPr lang="fr-FR" sz="2400" i="1" dirty="0"/>
              <a:t>, 2013)</a:t>
            </a:r>
            <a:endParaRPr lang="fr-FR" dirty="0">
              <a:sym typeface="Wingdings" pitchFamily="2" charset="2"/>
            </a:endParaRPr>
          </a:p>
          <a:p>
            <a:pPr marL="0" indent="0">
              <a:buNone/>
            </a:pPr>
            <a:endParaRPr lang="fr-FR" dirty="0">
              <a:sym typeface="Wingdings" pitchFamily="2" charset="2"/>
            </a:endParaRPr>
          </a:p>
          <a:p>
            <a:r>
              <a:rPr lang="fr-FR" dirty="0"/>
              <a:t>Laurent Mottron </a:t>
            </a:r>
            <a:r>
              <a:rPr lang="fr-FR" dirty="0">
                <a:sym typeface="Wingdings" pitchFamily="2" charset="2"/>
              </a:rPr>
              <a:t></a:t>
            </a:r>
            <a:r>
              <a:rPr lang="fr-FR" dirty="0"/>
              <a:t> </a:t>
            </a:r>
            <a:r>
              <a:rPr lang="fr-FR" dirty="0" err="1"/>
              <a:t>history</a:t>
            </a:r>
            <a:r>
              <a:rPr lang="fr-FR" dirty="0"/>
              <a:t> of </a:t>
            </a:r>
            <a:r>
              <a:rPr lang="fr-FR" dirty="0" err="1"/>
              <a:t>working</a:t>
            </a:r>
            <a:r>
              <a:rPr lang="fr-FR" dirty="0"/>
              <a:t> </a:t>
            </a:r>
            <a:r>
              <a:rPr lang="fr-FR" dirty="0" err="1"/>
              <a:t>with</a:t>
            </a:r>
            <a:r>
              <a:rPr lang="fr-FR" dirty="0"/>
              <a:t> </a:t>
            </a:r>
            <a:r>
              <a:rPr lang="fr-FR" dirty="0" err="1"/>
              <a:t>autistic</a:t>
            </a:r>
            <a:r>
              <a:rPr lang="fr-FR" dirty="0"/>
              <a:t> </a:t>
            </a:r>
            <a:r>
              <a:rPr lang="fr-FR" dirty="0" err="1"/>
              <a:t>researchers</a:t>
            </a:r>
            <a:r>
              <a:rPr lang="fr-FR" dirty="0"/>
              <a:t> (</a:t>
            </a:r>
            <a:r>
              <a:rPr lang="fr-FR" dirty="0" err="1"/>
              <a:t>e.g</a:t>
            </a:r>
            <a:r>
              <a:rPr lang="fr-FR" dirty="0"/>
              <a:t>. Michelle Dawson, </a:t>
            </a:r>
            <a:r>
              <a:rPr lang="fr-FR" dirty="0" err="1"/>
              <a:t>Eya-Mist</a:t>
            </a:r>
            <a:r>
              <a:rPr lang="fr-FR" dirty="0"/>
              <a:t> </a:t>
            </a:r>
            <a:r>
              <a:rPr lang="fr-FR" dirty="0" err="1"/>
              <a:t>Rødgaard</a:t>
            </a:r>
            <a:r>
              <a:rPr lang="fr-FR" dirty="0"/>
              <a:t>)</a:t>
            </a:r>
          </a:p>
          <a:p>
            <a:pPr marL="0" indent="0">
              <a:buNone/>
            </a:pPr>
            <a:endParaRPr lang="fr-FR" dirty="0">
              <a:ea typeface="+mn-lt"/>
              <a:cs typeface="+mn-lt"/>
            </a:endParaRPr>
          </a:p>
          <a:p>
            <a:r>
              <a:rPr lang="fr-FR" dirty="0" err="1">
                <a:ea typeface="+mn-lt"/>
                <a:cs typeface="+mn-lt"/>
              </a:rPr>
              <a:t>What</a:t>
            </a:r>
            <a:r>
              <a:rPr lang="fr-FR" dirty="0">
                <a:ea typeface="+mn-lt"/>
                <a:cs typeface="+mn-lt"/>
              </a:rPr>
              <a:t> </a:t>
            </a:r>
            <a:r>
              <a:rPr lang="fr-FR" dirty="0" err="1">
                <a:ea typeface="+mn-lt"/>
                <a:cs typeface="+mn-lt"/>
              </a:rPr>
              <a:t>does</a:t>
            </a:r>
            <a:r>
              <a:rPr lang="fr-FR" dirty="0">
                <a:ea typeface="+mn-lt"/>
                <a:cs typeface="+mn-lt"/>
              </a:rPr>
              <a:t> a </a:t>
            </a:r>
            <a:r>
              <a:rPr lang="fr-FR" u="sng" dirty="0">
                <a:ea typeface="+mn-lt"/>
                <a:cs typeface="+mn-lt"/>
              </a:rPr>
              <a:t>large-</a:t>
            </a:r>
            <a:r>
              <a:rPr lang="fr-FR" u="sng" dirty="0" err="1">
                <a:ea typeface="+mn-lt"/>
                <a:cs typeface="+mn-lt"/>
              </a:rPr>
              <a:t>scale</a:t>
            </a:r>
            <a:r>
              <a:rPr lang="fr-FR" u="sng" dirty="0">
                <a:ea typeface="+mn-lt"/>
                <a:cs typeface="+mn-lt"/>
              </a:rPr>
              <a:t> </a:t>
            </a:r>
            <a:r>
              <a:rPr lang="fr-FR" u="sng" dirty="0" err="1">
                <a:ea typeface="+mn-lt"/>
                <a:cs typeface="+mn-lt"/>
              </a:rPr>
              <a:t>participatory</a:t>
            </a:r>
            <a:r>
              <a:rPr lang="fr-FR" u="sng" dirty="0">
                <a:ea typeface="+mn-lt"/>
                <a:cs typeface="+mn-lt"/>
              </a:rPr>
              <a:t> </a:t>
            </a:r>
            <a:r>
              <a:rPr lang="fr-FR" u="sng" dirty="0" err="1">
                <a:ea typeface="+mn-lt"/>
                <a:cs typeface="+mn-lt"/>
              </a:rPr>
              <a:t>study</a:t>
            </a:r>
            <a:r>
              <a:rPr lang="fr-FR" u="sng" dirty="0">
                <a:ea typeface="+mn-lt"/>
                <a:cs typeface="+mn-lt"/>
              </a:rPr>
              <a:t> </a:t>
            </a:r>
            <a:r>
              <a:rPr lang="fr-FR" dirty="0">
                <a:ea typeface="+mn-lt"/>
                <a:cs typeface="+mn-lt"/>
              </a:rPr>
              <a:t>look </a:t>
            </a:r>
            <a:r>
              <a:rPr lang="fr-FR" dirty="0" err="1">
                <a:ea typeface="+mn-lt"/>
                <a:cs typeface="+mn-lt"/>
              </a:rPr>
              <a:t>like</a:t>
            </a:r>
            <a:r>
              <a:rPr lang="fr-FR" dirty="0">
                <a:ea typeface="+mn-lt"/>
                <a:cs typeface="+mn-lt"/>
              </a:rPr>
              <a:t> </a:t>
            </a:r>
            <a:r>
              <a:rPr lang="fr-FR" dirty="0" err="1">
                <a:ea typeface="+mn-lt"/>
                <a:cs typeface="+mn-lt"/>
              </a:rPr>
              <a:t>from</a:t>
            </a:r>
            <a:r>
              <a:rPr lang="fr-FR" dirty="0">
                <a:ea typeface="+mn-lt"/>
                <a:cs typeface="+mn-lt"/>
              </a:rPr>
              <a:t> </a:t>
            </a:r>
            <a:r>
              <a:rPr lang="fr-FR" dirty="0" err="1">
                <a:ea typeface="+mn-lt"/>
                <a:cs typeface="+mn-lt"/>
              </a:rPr>
              <a:t>start</a:t>
            </a:r>
            <a:r>
              <a:rPr lang="fr-FR" dirty="0">
                <a:ea typeface="+mn-lt"/>
                <a:cs typeface="+mn-lt"/>
              </a:rPr>
              <a:t> to finish? </a:t>
            </a:r>
            <a:r>
              <a:rPr lang="fr-FR" dirty="0" err="1">
                <a:ea typeface="+mn-lt"/>
                <a:cs typeface="+mn-lt"/>
              </a:rPr>
              <a:t>What</a:t>
            </a:r>
            <a:r>
              <a:rPr lang="fr-FR" dirty="0">
                <a:ea typeface="+mn-lt"/>
                <a:cs typeface="+mn-lt"/>
              </a:rPr>
              <a:t> </a:t>
            </a:r>
            <a:r>
              <a:rPr lang="fr-FR" dirty="0" err="1">
                <a:ea typeface="+mn-lt"/>
                <a:cs typeface="+mn-lt"/>
              </a:rPr>
              <a:t>can</a:t>
            </a:r>
            <a:r>
              <a:rPr lang="fr-FR" dirty="0">
                <a:ea typeface="+mn-lt"/>
                <a:cs typeface="+mn-lt"/>
              </a:rPr>
              <a:t> </a:t>
            </a:r>
            <a:r>
              <a:rPr lang="fr-FR" dirty="0" err="1">
                <a:ea typeface="+mn-lt"/>
                <a:cs typeface="+mn-lt"/>
              </a:rPr>
              <a:t>we</a:t>
            </a:r>
            <a:r>
              <a:rPr lang="fr-FR" dirty="0">
                <a:ea typeface="+mn-lt"/>
                <a:cs typeface="+mn-lt"/>
              </a:rPr>
              <a:t> </a:t>
            </a:r>
            <a:r>
              <a:rPr lang="fr-FR" dirty="0" err="1">
                <a:ea typeface="+mn-lt"/>
                <a:cs typeface="+mn-lt"/>
              </a:rPr>
              <a:t>learn</a:t>
            </a:r>
            <a:r>
              <a:rPr lang="fr-FR" dirty="0">
                <a:ea typeface="+mn-lt"/>
                <a:cs typeface="+mn-lt"/>
              </a:rPr>
              <a:t>? </a:t>
            </a:r>
            <a:endParaRPr lang="fr-FR" dirty="0"/>
          </a:p>
        </p:txBody>
      </p:sp>
      <p:sp>
        <p:nvSpPr>
          <p:cNvPr id="11" name="Espace réservé du numéro de diapositive 10"/>
          <p:cNvSpPr>
            <a:spLocks noGrp="1"/>
          </p:cNvSpPr>
          <p:nvPr>
            <p:ph type="sldNum" sz="quarter" idx="12"/>
          </p:nvPr>
        </p:nvSpPr>
        <p:spPr/>
        <p:txBody>
          <a:bodyPr>
            <a:normAutofit/>
          </a:bodyPr>
          <a:lstStyle/>
          <a:p>
            <a:fld id="{3A98EE3D-8CD1-4C3F-BD1C-C98C9596463C}" type="slidenum">
              <a:rPr lang="en-US" smtClean="0"/>
              <a:t>1</a:t>
            </a:fld>
            <a:endParaRPr lang="en-US" dirty="0"/>
          </a:p>
        </p:txBody>
      </p:sp>
      <p:sp>
        <p:nvSpPr>
          <p:cNvPr id="3" name="Rectangle : coins arrondis 2">
            <a:extLst>
              <a:ext uri="{FF2B5EF4-FFF2-40B4-BE49-F238E27FC236}">
                <a16:creationId xmlns:a16="http://schemas.microsoft.com/office/drawing/2014/main" id="{5D2F2C7E-F1D5-42ED-B112-37BF5E2E3D53}"/>
              </a:ext>
            </a:extLst>
          </p:cNvPr>
          <p:cNvSpPr/>
          <p:nvPr/>
        </p:nvSpPr>
        <p:spPr>
          <a:xfrm>
            <a:off x="2758440" y="5495546"/>
            <a:ext cx="5444937" cy="97271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800" b="1" dirty="0"/>
              <a:t>« Nothing about us </a:t>
            </a:r>
            <a:r>
              <a:rPr lang="fr-FR" sz="2800" b="1" dirty="0" err="1"/>
              <a:t>without</a:t>
            </a:r>
            <a:r>
              <a:rPr lang="fr-FR" sz="2800" b="1" dirty="0"/>
              <a:t> us »</a:t>
            </a:r>
          </a:p>
        </p:txBody>
      </p:sp>
      <p:sp>
        <p:nvSpPr>
          <p:cNvPr id="8" name="ZoneTexte 7"/>
          <p:cNvSpPr txBox="1"/>
          <p:nvPr/>
        </p:nvSpPr>
        <p:spPr>
          <a:xfrm>
            <a:off x="11263541" y="324239"/>
            <a:ext cx="944233" cy="276999"/>
          </a:xfrm>
          <a:prstGeom prst="rect">
            <a:avLst/>
          </a:prstGeom>
          <a:noFill/>
        </p:spPr>
        <p:txBody>
          <a:bodyPr wrap="none" rtlCol="0">
            <a:spAutoFit/>
          </a:bodyPr>
          <a:lstStyle/>
          <a:p>
            <a:r>
              <a:rPr lang="fr-FR" sz="1200" b="1" dirty="0"/>
              <a:t>Background</a:t>
            </a:r>
          </a:p>
        </p:txBody>
      </p:sp>
      <p:sp>
        <p:nvSpPr>
          <p:cNvPr id="12" name="ZoneTexte 11"/>
          <p:cNvSpPr txBox="1"/>
          <p:nvPr/>
        </p:nvSpPr>
        <p:spPr>
          <a:xfrm>
            <a:off x="11263541" y="1347780"/>
            <a:ext cx="746486" cy="276999"/>
          </a:xfrm>
          <a:prstGeom prst="rect">
            <a:avLst/>
          </a:prstGeom>
          <a:noFill/>
        </p:spPr>
        <p:txBody>
          <a:bodyPr wrap="none" rtlCol="0">
            <a:spAutoFit/>
          </a:bodyPr>
          <a:lstStyle/>
          <a:p>
            <a:r>
              <a:rPr lang="fr-FR" sz="1200" dirty="0" err="1">
                <a:solidFill>
                  <a:schemeClr val="bg1">
                    <a:lumMod val="65000"/>
                  </a:schemeClr>
                </a:solidFill>
              </a:rPr>
              <a:t>Methods</a:t>
            </a:r>
            <a:endParaRPr lang="fr-FR" sz="1200" dirty="0">
              <a:solidFill>
                <a:schemeClr val="bg1">
                  <a:lumMod val="65000"/>
                </a:schemeClr>
              </a:solidFill>
            </a:endParaRPr>
          </a:p>
        </p:txBody>
      </p:sp>
      <p:sp>
        <p:nvSpPr>
          <p:cNvPr id="13" name="ZoneTexte 12"/>
          <p:cNvSpPr txBox="1"/>
          <p:nvPr/>
        </p:nvSpPr>
        <p:spPr>
          <a:xfrm>
            <a:off x="11430740" y="2307492"/>
            <a:ext cx="633507" cy="276999"/>
          </a:xfrm>
          <a:prstGeom prst="rect">
            <a:avLst/>
          </a:prstGeom>
          <a:noFill/>
        </p:spPr>
        <p:txBody>
          <a:bodyPr wrap="none" rtlCol="0">
            <a:spAutoFit/>
          </a:bodyPr>
          <a:lstStyle/>
          <a:p>
            <a:r>
              <a:rPr lang="fr-FR" sz="1200">
                <a:solidFill>
                  <a:srgbClr val="A6A6A6"/>
                </a:solidFill>
              </a:rPr>
              <a:t>Results</a:t>
            </a:r>
          </a:p>
        </p:txBody>
      </p:sp>
      <p:sp>
        <p:nvSpPr>
          <p:cNvPr id="14" name="ZoneTexte 13"/>
          <p:cNvSpPr txBox="1"/>
          <p:nvPr/>
        </p:nvSpPr>
        <p:spPr>
          <a:xfrm>
            <a:off x="11324530" y="4225908"/>
            <a:ext cx="867470" cy="276999"/>
          </a:xfrm>
          <a:prstGeom prst="rect">
            <a:avLst/>
          </a:prstGeom>
          <a:noFill/>
        </p:spPr>
        <p:txBody>
          <a:bodyPr wrap="none" rtlCol="0">
            <a:spAutoFit/>
          </a:bodyPr>
          <a:lstStyle/>
          <a:p>
            <a:r>
              <a:rPr lang="fr-FR" sz="1200">
                <a:solidFill>
                  <a:srgbClr val="A6A6A6"/>
                </a:solidFill>
              </a:rPr>
              <a:t>Conclusion</a:t>
            </a:r>
          </a:p>
        </p:txBody>
      </p:sp>
      <p:sp>
        <p:nvSpPr>
          <p:cNvPr id="15" name="ZoneTexte 14"/>
          <p:cNvSpPr txBox="1"/>
          <p:nvPr/>
        </p:nvSpPr>
        <p:spPr>
          <a:xfrm>
            <a:off x="11353534" y="3249974"/>
            <a:ext cx="838466" cy="276999"/>
          </a:xfrm>
          <a:prstGeom prst="rect">
            <a:avLst/>
          </a:prstGeom>
          <a:noFill/>
        </p:spPr>
        <p:txBody>
          <a:bodyPr wrap="none" rtlCol="0">
            <a:spAutoFit/>
          </a:bodyPr>
          <a:lstStyle/>
          <a:p>
            <a:r>
              <a:rPr lang="fr-FR" sz="1200">
                <a:solidFill>
                  <a:srgbClr val="A6A6A6"/>
                </a:solidFill>
              </a:rPr>
              <a:t>Discussion</a:t>
            </a:r>
          </a:p>
        </p:txBody>
      </p:sp>
      <p:cxnSp>
        <p:nvCxnSpPr>
          <p:cNvPr id="17" name="Connecteur droit 16"/>
          <p:cNvCxnSpPr/>
          <p:nvPr/>
        </p:nvCxnSpPr>
        <p:spPr>
          <a:xfrm>
            <a:off x="11295207" y="1013248"/>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11295207" y="2016776"/>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a:off x="11295207" y="2935454"/>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a:off x="11295207" y="3894662"/>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a:off x="11295207" y="4962454"/>
            <a:ext cx="896793" cy="1351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11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4B03-8CD0-4FF5-A86C-F6D82F3DA54A}"/>
              </a:ext>
            </a:extLst>
          </p:cNvPr>
          <p:cNvSpPr>
            <a:spLocks noGrp="1"/>
          </p:cNvSpPr>
          <p:nvPr>
            <p:ph type="title"/>
          </p:nvPr>
        </p:nvSpPr>
        <p:spPr/>
        <p:txBody>
          <a:bodyPr/>
          <a:lstStyle/>
          <a:p>
            <a:r>
              <a:rPr lang="en-US" dirty="0"/>
              <a:t>Participatory Process</a:t>
            </a:r>
          </a:p>
        </p:txBody>
      </p:sp>
      <p:sp>
        <p:nvSpPr>
          <p:cNvPr id="3" name="Espace réservé du numéro de diapositive 2"/>
          <p:cNvSpPr>
            <a:spLocks noGrp="1"/>
          </p:cNvSpPr>
          <p:nvPr>
            <p:ph type="sldNum" sz="quarter" idx="12"/>
          </p:nvPr>
        </p:nvSpPr>
        <p:spPr/>
        <p:txBody>
          <a:bodyPr>
            <a:normAutofit/>
          </a:bodyPr>
          <a:lstStyle/>
          <a:p>
            <a:fld id="{3A98EE3D-8CD1-4C3F-BD1C-C98C9596463C}" type="slidenum">
              <a:rPr lang="en-US" smtClean="0"/>
              <a:t>2</a:t>
            </a:fld>
            <a:endParaRPr lang="en-US"/>
          </a:p>
        </p:txBody>
      </p:sp>
      <p:graphicFrame>
        <p:nvGraphicFramePr>
          <p:cNvPr id="4" name="Diagramme 3"/>
          <p:cNvGraphicFramePr/>
          <p:nvPr>
            <p:extLst>
              <p:ext uri="{D42A27DB-BD31-4B8C-83A1-F6EECF244321}">
                <p14:modId xmlns:p14="http://schemas.microsoft.com/office/powerpoint/2010/main" val="3018716030"/>
              </p:ext>
            </p:extLst>
          </p:nvPr>
        </p:nvGraphicFramePr>
        <p:xfrm>
          <a:off x="1584676" y="2283397"/>
          <a:ext cx="7776695" cy="3678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p:cNvSpPr txBox="1"/>
          <p:nvPr/>
        </p:nvSpPr>
        <p:spPr>
          <a:xfrm>
            <a:off x="11263541" y="324239"/>
            <a:ext cx="944233" cy="276999"/>
          </a:xfrm>
          <a:prstGeom prst="rect">
            <a:avLst/>
          </a:prstGeom>
          <a:noFill/>
        </p:spPr>
        <p:txBody>
          <a:bodyPr wrap="none" rtlCol="0">
            <a:spAutoFit/>
          </a:bodyPr>
          <a:lstStyle/>
          <a:p>
            <a:r>
              <a:rPr lang="fr-FR" sz="1200" b="1" dirty="0"/>
              <a:t>Background</a:t>
            </a:r>
          </a:p>
        </p:txBody>
      </p:sp>
      <p:sp>
        <p:nvSpPr>
          <p:cNvPr id="7" name="ZoneTexte 6"/>
          <p:cNvSpPr txBox="1"/>
          <p:nvPr/>
        </p:nvSpPr>
        <p:spPr>
          <a:xfrm>
            <a:off x="11263541" y="1347780"/>
            <a:ext cx="746486" cy="276999"/>
          </a:xfrm>
          <a:prstGeom prst="rect">
            <a:avLst/>
          </a:prstGeom>
          <a:noFill/>
        </p:spPr>
        <p:txBody>
          <a:bodyPr wrap="none" rtlCol="0">
            <a:spAutoFit/>
          </a:bodyPr>
          <a:lstStyle/>
          <a:p>
            <a:r>
              <a:rPr lang="fr-FR" sz="1200" dirty="0" err="1">
                <a:solidFill>
                  <a:schemeClr val="bg2">
                    <a:lumMod val="75000"/>
                  </a:schemeClr>
                </a:solidFill>
              </a:rPr>
              <a:t>Methods</a:t>
            </a:r>
            <a:endParaRPr lang="fr-FR" sz="1200" dirty="0">
              <a:solidFill>
                <a:schemeClr val="bg2">
                  <a:lumMod val="75000"/>
                </a:schemeClr>
              </a:solidFill>
            </a:endParaRPr>
          </a:p>
        </p:txBody>
      </p:sp>
      <p:sp>
        <p:nvSpPr>
          <p:cNvPr id="8" name="ZoneTexte 7"/>
          <p:cNvSpPr txBox="1"/>
          <p:nvPr/>
        </p:nvSpPr>
        <p:spPr>
          <a:xfrm>
            <a:off x="11430740" y="2307492"/>
            <a:ext cx="633507" cy="276999"/>
          </a:xfrm>
          <a:prstGeom prst="rect">
            <a:avLst/>
          </a:prstGeom>
          <a:noFill/>
        </p:spPr>
        <p:txBody>
          <a:bodyPr wrap="none" rtlCol="0">
            <a:spAutoFit/>
          </a:bodyPr>
          <a:lstStyle/>
          <a:p>
            <a:r>
              <a:rPr lang="fr-FR" sz="1200">
                <a:solidFill>
                  <a:srgbClr val="A6A6A6"/>
                </a:solidFill>
              </a:rPr>
              <a:t>Results</a:t>
            </a:r>
          </a:p>
        </p:txBody>
      </p:sp>
      <p:sp>
        <p:nvSpPr>
          <p:cNvPr id="9" name="ZoneTexte 8"/>
          <p:cNvSpPr txBox="1"/>
          <p:nvPr/>
        </p:nvSpPr>
        <p:spPr>
          <a:xfrm>
            <a:off x="11324530" y="4225908"/>
            <a:ext cx="867470" cy="276999"/>
          </a:xfrm>
          <a:prstGeom prst="rect">
            <a:avLst/>
          </a:prstGeom>
          <a:noFill/>
        </p:spPr>
        <p:txBody>
          <a:bodyPr wrap="none" rtlCol="0">
            <a:spAutoFit/>
          </a:bodyPr>
          <a:lstStyle/>
          <a:p>
            <a:r>
              <a:rPr lang="fr-FR" sz="1200">
                <a:solidFill>
                  <a:srgbClr val="A6A6A6"/>
                </a:solidFill>
              </a:rPr>
              <a:t>Conclusion</a:t>
            </a:r>
          </a:p>
        </p:txBody>
      </p:sp>
      <p:sp>
        <p:nvSpPr>
          <p:cNvPr id="10" name="ZoneTexte 9"/>
          <p:cNvSpPr txBox="1"/>
          <p:nvPr/>
        </p:nvSpPr>
        <p:spPr>
          <a:xfrm>
            <a:off x="11353534" y="3249974"/>
            <a:ext cx="838466" cy="276999"/>
          </a:xfrm>
          <a:prstGeom prst="rect">
            <a:avLst/>
          </a:prstGeom>
          <a:noFill/>
        </p:spPr>
        <p:txBody>
          <a:bodyPr wrap="none" rtlCol="0">
            <a:spAutoFit/>
          </a:bodyPr>
          <a:lstStyle/>
          <a:p>
            <a:r>
              <a:rPr lang="fr-FR" sz="1200">
                <a:solidFill>
                  <a:srgbClr val="A6A6A6"/>
                </a:solidFill>
              </a:rPr>
              <a:t>Discussion</a:t>
            </a:r>
          </a:p>
        </p:txBody>
      </p:sp>
      <p:cxnSp>
        <p:nvCxnSpPr>
          <p:cNvPr id="11" name="Connecteur droit 10"/>
          <p:cNvCxnSpPr/>
          <p:nvPr/>
        </p:nvCxnSpPr>
        <p:spPr>
          <a:xfrm>
            <a:off x="11295207" y="1013248"/>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11295207" y="2016776"/>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11295207" y="2935454"/>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11295207" y="3894662"/>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11295207" y="4962454"/>
            <a:ext cx="896793" cy="1351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E1663FF2-DF0B-874B-B538-52E322949AEB}"/>
              </a:ext>
            </a:extLst>
          </p:cNvPr>
          <p:cNvSpPr/>
          <p:nvPr/>
        </p:nvSpPr>
        <p:spPr>
          <a:xfrm>
            <a:off x="3776744" y="2283397"/>
            <a:ext cx="3392557" cy="1204264"/>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61939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078" y="276193"/>
            <a:ext cx="9692640" cy="1325562"/>
          </a:xfrm>
        </p:spPr>
        <p:txBody>
          <a:bodyPr/>
          <a:lstStyle/>
          <a:p>
            <a:r>
              <a:rPr lang="fr-FR" dirty="0"/>
              <a:t>The Project</a:t>
            </a:r>
          </a:p>
        </p:txBody>
      </p:sp>
      <p:sp>
        <p:nvSpPr>
          <p:cNvPr id="3" name="Espace réservé du contenu 2"/>
          <p:cNvSpPr>
            <a:spLocks noGrp="1"/>
          </p:cNvSpPr>
          <p:nvPr>
            <p:ph idx="1"/>
          </p:nvPr>
        </p:nvSpPr>
        <p:spPr>
          <a:xfrm>
            <a:off x="477078" y="1457488"/>
            <a:ext cx="10786463" cy="3319234"/>
          </a:xfrm>
        </p:spPr>
        <p:txBody>
          <a:bodyPr>
            <a:normAutofit/>
          </a:bodyPr>
          <a:lstStyle/>
          <a:p>
            <a:pPr marL="0" indent="0">
              <a:buNone/>
            </a:pPr>
            <a:r>
              <a:rPr lang="fr-FR" u="sng" dirty="0"/>
              <a:t>Background</a:t>
            </a:r>
          </a:p>
          <a:p>
            <a:r>
              <a:rPr lang="fr-FR" dirty="0" err="1"/>
              <a:t>Underdiagnosis</a:t>
            </a:r>
            <a:r>
              <a:rPr lang="fr-FR" dirty="0"/>
              <a:t> or </a:t>
            </a:r>
            <a:r>
              <a:rPr lang="fr-FR" dirty="0" err="1"/>
              <a:t>misdiagnosis</a:t>
            </a:r>
            <a:r>
              <a:rPr lang="fr-FR" dirty="0"/>
              <a:t> of </a:t>
            </a:r>
            <a:r>
              <a:rPr lang="fr-FR" dirty="0" err="1"/>
              <a:t>autistic</a:t>
            </a:r>
            <a:r>
              <a:rPr lang="fr-FR" dirty="0"/>
              <a:t> girls and </a:t>
            </a:r>
            <a:r>
              <a:rPr lang="fr-FR" dirty="0" err="1"/>
              <a:t>women</a:t>
            </a:r>
            <a:endParaRPr lang="fr-FR" dirty="0"/>
          </a:p>
          <a:p>
            <a:pPr marL="0" indent="0">
              <a:buNone/>
            </a:pPr>
            <a:endParaRPr lang="fr-FR" dirty="0"/>
          </a:p>
          <a:p>
            <a:pPr marL="0" indent="0">
              <a:buNone/>
            </a:pPr>
            <a:r>
              <a:rPr lang="fr-FR" u="sng" dirty="0"/>
              <a:t>Objective</a:t>
            </a:r>
          </a:p>
          <a:p>
            <a:r>
              <a:rPr lang="fr-FR" dirty="0"/>
              <a:t>To </a:t>
            </a:r>
            <a:r>
              <a:rPr lang="fr-FR" dirty="0" err="1"/>
              <a:t>better</a:t>
            </a:r>
            <a:r>
              <a:rPr lang="fr-FR" dirty="0"/>
              <a:t> </a:t>
            </a:r>
            <a:r>
              <a:rPr lang="fr-FR" dirty="0" err="1"/>
              <a:t>characterise</a:t>
            </a:r>
            <a:r>
              <a:rPr lang="fr-FR" dirty="0"/>
              <a:t> the </a:t>
            </a:r>
            <a:r>
              <a:rPr lang="fr-FR" dirty="0" err="1"/>
              <a:t>female</a:t>
            </a:r>
            <a:r>
              <a:rPr lang="fr-FR" dirty="0"/>
              <a:t> </a:t>
            </a:r>
            <a:r>
              <a:rPr lang="fr-FR" dirty="0" err="1"/>
              <a:t>autistic</a:t>
            </a:r>
            <a:r>
              <a:rPr lang="fr-FR" dirty="0"/>
              <a:t> </a:t>
            </a:r>
            <a:r>
              <a:rPr lang="fr-FR" dirty="0" err="1"/>
              <a:t>phenotype</a:t>
            </a:r>
            <a:endParaRPr lang="fr-FR" dirty="0"/>
          </a:p>
        </p:txBody>
      </p:sp>
      <p:sp>
        <p:nvSpPr>
          <p:cNvPr id="7" name="Espace réservé du numéro de diapositive 6"/>
          <p:cNvSpPr>
            <a:spLocks noGrp="1"/>
          </p:cNvSpPr>
          <p:nvPr>
            <p:ph type="sldNum" sz="quarter" idx="12"/>
          </p:nvPr>
        </p:nvSpPr>
        <p:spPr/>
        <p:txBody>
          <a:bodyPr>
            <a:normAutofit/>
          </a:bodyPr>
          <a:lstStyle/>
          <a:p>
            <a:fld id="{3A98EE3D-8CD1-4C3F-BD1C-C98C9596463C}" type="slidenum">
              <a:rPr lang="en-US" smtClean="0"/>
              <a:t>3</a:t>
            </a:fld>
            <a:endParaRPr lang="en-US"/>
          </a:p>
        </p:txBody>
      </p:sp>
      <p:sp>
        <p:nvSpPr>
          <p:cNvPr id="8" name="ZoneTexte 7"/>
          <p:cNvSpPr txBox="1"/>
          <p:nvPr/>
        </p:nvSpPr>
        <p:spPr>
          <a:xfrm>
            <a:off x="11263541" y="324239"/>
            <a:ext cx="928459" cy="276999"/>
          </a:xfrm>
          <a:prstGeom prst="rect">
            <a:avLst/>
          </a:prstGeom>
          <a:noFill/>
        </p:spPr>
        <p:txBody>
          <a:bodyPr wrap="none" rtlCol="0">
            <a:spAutoFit/>
          </a:bodyPr>
          <a:lstStyle/>
          <a:p>
            <a:r>
              <a:rPr lang="fr-FR" sz="1200" dirty="0">
                <a:solidFill>
                  <a:schemeClr val="bg2">
                    <a:lumMod val="75000"/>
                  </a:schemeClr>
                </a:solidFill>
              </a:rPr>
              <a:t>Background</a:t>
            </a:r>
          </a:p>
        </p:txBody>
      </p:sp>
      <p:sp>
        <p:nvSpPr>
          <p:cNvPr id="9" name="ZoneTexte 8"/>
          <p:cNvSpPr txBox="1"/>
          <p:nvPr/>
        </p:nvSpPr>
        <p:spPr>
          <a:xfrm>
            <a:off x="11263541" y="1347780"/>
            <a:ext cx="759119" cy="276999"/>
          </a:xfrm>
          <a:prstGeom prst="rect">
            <a:avLst/>
          </a:prstGeom>
          <a:noFill/>
        </p:spPr>
        <p:txBody>
          <a:bodyPr wrap="none" rtlCol="0">
            <a:spAutoFit/>
          </a:bodyPr>
          <a:lstStyle/>
          <a:p>
            <a:r>
              <a:rPr lang="fr-FR" sz="1200" b="1" dirty="0" err="1"/>
              <a:t>Methods</a:t>
            </a:r>
            <a:endParaRPr lang="fr-FR" sz="1200" b="1" dirty="0"/>
          </a:p>
        </p:txBody>
      </p:sp>
      <p:sp>
        <p:nvSpPr>
          <p:cNvPr id="10" name="ZoneTexte 9"/>
          <p:cNvSpPr txBox="1"/>
          <p:nvPr/>
        </p:nvSpPr>
        <p:spPr>
          <a:xfrm>
            <a:off x="11430740" y="2307492"/>
            <a:ext cx="633507" cy="276999"/>
          </a:xfrm>
          <a:prstGeom prst="rect">
            <a:avLst/>
          </a:prstGeom>
          <a:noFill/>
        </p:spPr>
        <p:txBody>
          <a:bodyPr wrap="none" rtlCol="0">
            <a:spAutoFit/>
          </a:bodyPr>
          <a:lstStyle/>
          <a:p>
            <a:r>
              <a:rPr lang="fr-FR" sz="1200">
                <a:solidFill>
                  <a:srgbClr val="A6A6A6"/>
                </a:solidFill>
              </a:rPr>
              <a:t>Results</a:t>
            </a:r>
          </a:p>
        </p:txBody>
      </p:sp>
      <p:sp>
        <p:nvSpPr>
          <p:cNvPr id="11" name="ZoneTexte 10"/>
          <p:cNvSpPr txBox="1"/>
          <p:nvPr/>
        </p:nvSpPr>
        <p:spPr>
          <a:xfrm>
            <a:off x="11324530" y="4225908"/>
            <a:ext cx="867470" cy="276999"/>
          </a:xfrm>
          <a:prstGeom prst="rect">
            <a:avLst/>
          </a:prstGeom>
          <a:noFill/>
        </p:spPr>
        <p:txBody>
          <a:bodyPr wrap="none" rtlCol="0">
            <a:spAutoFit/>
          </a:bodyPr>
          <a:lstStyle/>
          <a:p>
            <a:r>
              <a:rPr lang="fr-FR" sz="1200">
                <a:solidFill>
                  <a:srgbClr val="A6A6A6"/>
                </a:solidFill>
              </a:rPr>
              <a:t>Conclusion</a:t>
            </a:r>
          </a:p>
        </p:txBody>
      </p:sp>
      <p:sp>
        <p:nvSpPr>
          <p:cNvPr id="12" name="ZoneTexte 11"/>
          <p:cNvSpPr txBox="1"/>
          <p:nvPr/>
        </p:nvSpPr>
        <p:spPr>
          <a:xfrm>
            <a:off x="11353534" y="3249974"/>
            <a:ext cx="838466" cy="276999"/>
          </a:xfrm>
          <a:prstGeom prst="rect">
            <a:avLst/>
          </a:prstGeom>
          <a:noFill/>
        </p:spPr>
        <p:txBody>
          <a:bodyPr wrap="none" rtlCol="0">
            <a:spAutoFit/>
          </a:bodyPr>
          <a:lstStyle/>
          <a:p>
            <a:r>
              <a:rPr lang="fr-FR" sz="1200">
                <a:solidFill>
                  <a:srgbClr val="A6A6A6"/>
                </a:solidFill>
              </a:rPr>
              <a:t>Discussion</a:t>
            </a:r>
          </a:p>
        </p:txBody>
      </p:sp>
      <p:cxnSp>
        <p:nvCxnSpPr>
          <p:cNvPr id="13" name="Connecteur droit 12"/>
          <p:cNvCxnSpPr/>
          <p:nvPr/>
        </p:nvCxnSpPr>
        <p:spPr>
          <a:xfrm>
            <a:off x="11295207" y="1013248"/>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11295207" y="2016776"/>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11295207" y="2935454"/>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a:off x="11295207" y="3894662"/>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11295207" y="4962454"/>
            <a:ext cx="896793" cy="1351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Image 3" descr="Capture d’écran 2019-08-14 à 11.24.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922" y="4633252"/>
            <a:ext cx="6713748" cy="2088223"/>
          </a:xfrm>
          <a:prstGeom prst="rect">
            <a:avLst/>
          </a:prstGeom>
        </p:spPr>
      </p:pic>
    </p:spTree>
    <p:extLst>
      <p:ext uri="{BB962C8B-B14F-4D97-AF65-F5344CB8AC3E}">
        <p14:creationId xmlns:p14="http://schemas.microsoft.com/office/powerpoint/2010/main" val="3486163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4B03-8CD0-4FF5-A86C-F6D82F3DA54A}"/>
              </a:ext>
            </a:extLst>
          </p:cNvPr>
          <p:cNvSpPr>
            <a:spLocks noGrp="1"/>
          </p:cNvSpPr>
          <p:nvPr>
            <p:ph type="title"/>
          </p:nvPr>
        </p:nvSpPr>
        <p:spPr>
          <a:xfrm>
            <a:off x="1261872" y="365760"/>
            <a:ext cx="9692640" cy="966800"/>
          </a:xfrm>
        </p:spPr>
        <p:txBody>
          <a:bodyPr/>
          <a:lstStyle/>
          <a:p>
            <a:r>
              <a:rPr lang="en-US" dirty="0"/>
              <a:t>Method</a:t>
            </a:r>
          </a:p>
        </p:txBody>
      </p:sp>
      <p:graphicFrame>
        <p:nvGraphicFramePr>
          <p:cNvPr id="10" name="Espace réservé du contenu 9"/>
          <p:cNvGraphicFramePr>
            <a:graphicFrameLocks noGrp="1"/>
          </p:cNvGraphicFramePr>
          <p:nvPr>
            <p:ph idx="1"/>
            <p:extLst>
              <p:ext uri="{D42A27DB-BD31-4B8C-83A1-F6EECF244321}">
                <p14:modId xmlns:p14="http://schemas.microsoft.com/office/powerpoint/2010/main" val="1597574501"/>
              </p:ext>
            </p:extLst>
          </p:nvPr>
        </p:nvGraphicFramePr>
        <p:xfrm>
          <a:off x="229831" y="2798688"/>
          <a:ext cx="11011474" cy="3858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numéro de diapositive 4"/>
          <p:cNvSpPr>
            <a:spLocks noGrp="1"/>
          </p:cNvSpPr>
          <p:nvPr>
            <p:ph type="sldNum" sz="quarter" idx="12"/>
          </p:nvPr>
        </p:nvSpPr>
        <p:spPr/>
        <p:txBody>
          <a:bodyPr>
            <a:normAutofit/>
          </a:bodyPr>
          <a:lstStyle/>
          <a:p>
            <a:fld id="{3A98EE3D-8CD1-4C3F-BD1C-C98C9596463C}" type="slidenum">
              <a:rPr lang="en-US" smtClean="0"/>
              <a:t>4</a:t>
            </a:fld>
            <a:endParaRPr lang="en-US"/>
          </a:p>
        </p:txBody>
      </p:sp>
      <p:sp>
        <p:nvSpPr>
          <p:cNvPr id="11" name="ZoneTexte 10"/>
          <p:cNvSpPr txBox="1"/>
          <p:nvPr/>
        </p:nvSpPr>
        <p:spPr>
          <a:xfrm>
            <a:off x="567464" y="1250016"/>
            <a:ext cx="9984638" cy="1569660"/>
          </a:xfrm>
          <a:prstGeom prst="rect">
            <a:avLst/>
          </a:prstGeom>
          <a:noFill/>
        </p:spPr>
        <p:txBody>
          <a:bodyPr wrap="square" rtlCol="0" anchor="t">
            <a:spAutoFit/>
          </a:bodyPr>
          <a:lstStyle/>
          <a:p>
            <a:pPr marL="285750" indent="-285750">
              <a:buFont typeface="Arial"/>
              <a:buChar char="•"/>
            </a:pPr>
            <a:r>
              <a:rPr lang="en-US" sz="2400" b="1" dirty="0"/>
              <a:t>Online study (N &gt; 400)</a:t>
            </a:r>
          </a:p>
          <a:p>
            <a:pPr marL="285750" indent="-285750">
              <a:buFont typeface="Arial"/>
              <a:buChar char="•"/>
            </a:pPr>
            <a:r>
              <a:rPr lang="en-US" sz="2400" b="1" dirty="0"/>
              <a:t>Participants</a:t>
            </a:r>
            <a:r>
              <a:rPr lang="en-US" sz="2400" dirty="0"/>
              <a:t>: (1) Women with a clinical autism diagnosis, (2) Women self-identified as autistic, (3) Women typically developed, (4) Males with a clinical autism diagnosis, </a:t>
            </a:r>
            <a:r>
              <a:rPr lang="en-US" sz="2400" b="1" dirty="0"/>
              <a:t>AND A RELATIVE FOR ALL. </a:t>
            </a:r>
          </a:p>
        </p:txBody>
      </p:sp>
      <p:sp>
        <p:nvSpPr>
          <p:cNvPr id="8" name="ZoneTexte 7"/>
          <p:cNvSpPr txBox="1"/>
          <p:nvPr/>
        </p:nvSpPr>
        <p:spPr>
          <a:xfrm>
            <a:off x="11263541" y="324239"/>
            <a:ext cx="928459" cy="276999"/>
          </a:xfrm>
          <a:prstGeom prst="rect">
            <a:avLst/>
          </a:prstGeom>
          <a:noFill/>
        </p:spPr>
        <p:txBody>
          <a:bodyPr wrap="none" rtlCol="0">
            <a:spAutoFit/>
          </a:bodyPr>
          <a:lstStyle/>
          <a:p>
            <a:r>
              <a:rPr lang="fr-FR" sz="1200">
                <a:solidFill>
                  <a:srgbClr val="A6A6A6"/>
                </a:solidFill>
              </a:rPr>
              <a:t>Background</a:t>
            </a:r>
          </a:p>
        </p:txBody>
      </p:sp>
      <p:sp>
        <p:nvSpPr>
          <p:cNvPr id="9" name="ZoneTexte 8"/>
          <p:cNvSpPr txBox="1"/>
          <p:nvPr/>
        </p:nvSpPr>
        <p:spPr>
          <a:xfrm>
            <a:off x="11263541" y="1347780"/>
            <a:ext cx="759119" cy="276999"/>
          </a:xfrm>
          <a:prstGeom prst="rect">
            <a:avLst/>
          </a:prstGeom>
          <a:noFill/>
        </p:spPr>
        <p:txBody>
          <a:bodyPr wrap="none" rtlCol="0">
            <a:spAutoFit/>
          </a:bodyPr>
          <a:lstStyle/>
          <a:p>
            <a:r>
              <a:rPr lang="fr-FR" sz="1200" b="1" dirty="0" err="1"/>
              <a:t>Methods</a:t>
            </a:r>
            <a:endParaRPr lang="fr-FR" sz="1200" b="1" dirty="0"/>
          </a:p>
        </p:txBody>
      </p:sp>
      <p:sp>
        <p:nvSpPr>
          <p:cNvPr id="12" name="ZoneTexte 11"/>
          <p:cNvSpPr txBox="1"/>
          <p:nvPr/>
        </p:nvSpPr>
        <p:spPr>
          <a:xfrm>
            <a:off x="11430740" y="2307492"/>
            <a:ext cx="633507" cy="276999"/>
          </a:xfrm>
          <a:prstGeom prst="rect">
            <a:avLst/>
          </a:prstGeom>
          <a:noFill/>
        </p:spPr>
        <p:txBody>
          <a:bodyPr wrap="none" rtlCol="0">
            <a:spAutoFit/>
          </a:bodyPr>
          <a:lstStyle/>
          <a:p>
            <a:r>
              <a:rPr lang="fr-FR" sz="1200">
                <a:solidFill>
                  <a:srgbClr val="A6A6A6"/>
                </a:solidFill>
              </a:rPr>
              <a:t>Results</a:t>
            </a:r>
          </a:p>
        </p:txBody>
      </p:sp>
      <p:sp>
        <p:nvSpPr>
          <p:cNvPr id="13" name="ZoneTexte 12"/>
          <p:cNvSpPr txBox="1"/>
          <p:nvPr/>
        </p:nvSpPr>
        <p:spPr>
          <a:xfrm>
            <a:off x="11324530" y="4225908"/>
            <a:ext cx="867470" cy="276999"/>
          </a:xfrm>
          <a:prstGeom prst="rect">
            <a:avLst/>
          </a:prstGeom>
          <a:noFill/>
        </p:spPr>
        <p:txBody>
          <a:bodyPr wrap="none" rtlCol="0">
            <a:spAutoFit/>
          </a:bodyPr>
          <a:lstStyle/>
          <a:p>
            <a:r>
              <a:rPr lang="fr-FR" sz="1200">
                <a:solidFill>
                  <a:srgbClr val="A6A6A6"/>
                </a:solidFill>
              </a:rPr>
              <a:t>Conclusion</a:t>
            </a:r>
          </a:p>
        </p:txBody>
      </p:sp>
      <p:sp>
        <p:nvSpPr>
          <p:cNvPr id="14" name="ZoneTexte 13"/>
          <p:cNvSpPr txBox="1"/>
          <p:nvPr/>
        </p:nvSpPr>
        <p:spPr>
          <a:xfrm>
            <a:off x="11353534" y="3249974"/>
            <a:ext cx="838466" cy="276999"/>
          </a:xfrm>
          <a:prstGeom prst="rect">
            <a:avLst/>
          </a:prstGeom>
          <a:noFill/>
        </p:spPr>
        <p:txBody>
          <a:bodyPr wrap="none" rtlCol="0">
            <a:spAutoFit/>
          </a:bodyPr>
          <a:lstStyle/>
          <a:p>
            <a:r>
              <a:rPr lang="fr-FR" sz="1200">
                <a:solidFill>
                  <a:srgbClr val="A6A6A6"/>
                </a:solidFill>
              </a:rPr>
              <a:t>Discussion</a:t>
            </a:r>
          </a:p>
        </p:txBody>
      </p:sp>
      <p:cxnSp>
        <p:nvCxnSpPr>
          <p:cNvPr id="15" name="Connecteur droit 14"/>
          <p:cNvCxnSpPr/>
          <p:nvPr/>
        </p:nvCxnSpPr>
        <p:spPr>
          <a:xfrm>
            <a:off x="11295207" y="1013248"/>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a:off x="11295207" y="2016776"/>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11295207" y="2935454"/>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11295207" y="3894662"/>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a:off x="11295207" y="4962454"/>
            <a:ext cx="896793" cy="1351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8622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4B03-8CD0-4FF5-A86C-F6D82F3DA54A}"/>
              </a:ext>
            </a:extLst>
          </p:cNvPr>
          <p:cNvSpPr>
            <a:spLocks noGrp="1"/>
          </p:cNvSpPr>
          <p:nvPr>
            <p:ph type="title"/>
          </p:nvPr>
        </p:nvSpPr>
        <p:spPr/>
        <p:txBody>
          <a:bodyPr/>
          <a:lstStyle/>
          <a:p>
            <a:r>
              <a:rPr lang="en-US" dirty="0"/>
              <a:t>Participatory Process</a:t>
            </a:r>
          </a:p>
        </p:txBody>
      </p:sp>
      <p:sp>
        <p:nvSpPr>
          <p:cNvPr id="3" name="Espace réservé du numéro de diapositive 2"/>
          <p:cNvSpPr>
            <a:spLocks noGrp="1"/>
          </p:cNvSpPr>
          <p:nvPr>
            <p:ph type="sldNum" sz="quarter" idx="12"/>
          </p:nvPr>
        </p:nvSpPr>
        <p:spPr/>
        <p:txBody>
          <a:bodyPr>
            <a:normAutofit/>
          </a:bodyPr>
          <a:lstStyle/>
          <a:p>
            <a:fld id="{3A98EE3D-8CD1-4C3F-BD1C-C98C9596463C}" type="slidenum">
              <a:rPr lang="en-US" smtClean="0"/>
              <a:t>5</a:t>
            </a:fld>
            <a:endParaRPr lang="en-US"/>
          </a:p>
        </p:txBody>
      </p:sp>
      <p:graphicFrame>
        <p:nvGraphicFramePr>
          <p:cNvPr id="4" name="Diagramme 3"/>
          <p:cNvGraphicFramePr/>
          <p:nvPr>
            <p:extLst>
              <p:ext uri="{D42A27DB-BD31-4B8C-83A1-F6EECF244321}">
                <p14:modId xmlns:p14="http://schemas.microsoft.com/office/powerpoint/2010/main" val="774498442"/>
              </p:ext>
            </p:extLst>
          </p:nvPr>
        </p:nvGraphicFramePr>
        <p:xfrm>
          <a:off x="1584676" y="2283397"/>
          <a:ext cx="7776695" cy="3678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p:cNvSpPr txBox="1"/>
          <p:nvPr/>
        </p:nvSpPr>
        <p:spPr>
          <a:xfrm>
            <a:off x="11263541" y="324239"/>
            <a:ext cx="928459" cy="276999"/>
          </a:xfrm>
          <a:prstGeom prst="rect">
            <a:avLst/>
          </a:prstGeom>
          <a:noFill/>
        </p:spPr>
        <p:txBody>
          <a:bodyPr wrap="none" rtlCol="0">
            <a:spAutoFit/>
          </a:bodyPr>
          <a:lstStyle/>
          <a:p>
            <a:r>
              <a:rPr lang="fr-FR" sz="1200">
                <a:solidFill>
                  <a:schemeClr val="bg1">
                    <a:lumMod val="65000"/>
                  </a:schemeClr>
                </a:solidFill>
              </a:rPr>
              <a:t>Background</a:t>
            </a:r>
          </a:p>
        </p:txBody>
      </p:sp>
      <p:sp>
        <p:nvSpPr>
          <p:cNvPr id="7" name="ZoneTexte 6"/>
          <p:cNvSpPr txBox="1"/>
          <p:nvPr/>
        </p:nvSpPr>
        <p:spPr>
          <a:xfrm>
            <a:off x="11263541" y="1347780"/>
            <a:ext cx="759119" cy="276999"/>
          </a:xfrm>
          <a:prstGeom prst="rect">
            <a:avLst/>
          </a:prstGeom>
          <a:noFill/>
        </p:spPr>
        <p:txBody>
          <a:bodyPr wrap="none" rtlCol="0">
            <a:spAutoFit/>
          </a:bodyPr>
          <a:lstStyle/>
          <a:p>
            <a:r>
              <a:rPr lang="fr-FR" sz="1200" b="1" dirty="0" err="1"/>
              <a:t>Methods</a:t>
            </a:r>
            <a:endParaRPr lang="fr-FR" sz="1200" b="1" dirty="0"/>
          </a:p>
        </p:txBody>
      </p:sp>
      <p:sp>
        <p:nvSpPr>
          <p:cNvPr id="8" name="ZoneTexte 7"/>
          <p:cNvSpPr txBox="1"/>
          <p:nvPr/>
        </p:nvSpPr>
        <p:spPr>
          <a:xfrm>
            <a:off x="11430740" y="2307492"/>
            <a:ext cx="633507" cy="276999"/>
          </a:xfrm>
          <a:prstGeom prst="rect">
            <a:avLst/>
          </a:prstGeom>
          <a:noFill/>
        </p:spPr>
        <p:txBody>
          <a:bodyPr wrap="none" rtlCol="0">
            <a:spAutoFit/>
          </a:bodyPr>
          <a:lstStyle/>
          <a:p>
            <a:r>
              <a:rPr lang="fr-FR" sz="1200">
                <a:solidFill>
                  <a:srgbClr val="A6A6A6"/>
                </a:solidFill>
              </a:rPr>
              <a:t>Results</a:t>
            </a:r>
          </a:p>
        </p:txBody>
      </p:sp>
      <p:sp>
        <p:nvSpPr>
          <p:cNvPr id="9" name="ZoneTexte 8"/>
          <p:cNvSpPr txBox="1"/>
          <p:nvPr/>
        </p:nvSpPr>
        <p:spPr>
          <a:xfrm>
            <a:off x="11324530" y="4225908"/>
            <a:ext cx="867470" cy="276999"/>
          </a:xfrm>
          <a:prstGeom prst="rect">
            <a:avLst/>
          </a:prstGeom>
          <a:noFill/>
        </p:spPr>
        <p:txBody>
          <a:bodyPr wrap="none" rtlCol="0">
            <a:spAutoFit/>
          </a:bodyPr>
          <a:lstStyle/>
          <a:p>
            <a:r>
              <a:rPr lang="fr-FR" sz="1200">
                <a:solidFill>
                  <a:srgbClr val="A6A6A6"/>
                </a:solidFill>
              </a:rPr>
              <a:t>Conclusion</a:t>
            </a:r>
          </a:p>
        </p:txBody>
      </p:sp>
      <p:sp>
        <p:nvSpPr>
          <p:cNvPr id="10" name="ZoneTexte 9"/>
          <p:cNvSpPr txBox="1"/>
          <p:nvPr/>
        </p:nvSpPr>
        <p:spPr>
          <a:xfrm>
            <a:off x="11353534" y="3249974"/>
            <a:ext cx="838466" cy="276999"/>
          </a:xfrm>
          <a:prstGeom prst="rect">
            <a:avLst/>
          </a:prstGeom>
          <a:noFill/>
        </p:spPr>
        <p:txBody>
          <a:bodyPr wrap="none" rtlCol="0">
            <a:spAutoFit/>
          </a:bodyPr>
          <a:lstStyle/>
          <a:p>
            <a:r>
              <a:rPr lang="fr-FR" sz="1200">
                <a:solidFill>
                  <a:srgbClr val="A6A6A6"/>
                </a:solidFill>
              </a:rPr>
              <a:t>Discussion</a:t>
            </a:r>
          </a:p>
        </p:txBody>
      </p:sp>
      <p:cxnSp>
        <p:nvCxnSpPr>
          <p:cNvPr id="11" name="Connecteur droit 10"/>
          <p:cNvCxnSpPr/>
          <p:nvPr/>
        </p:nvCxnSpPr>
        <p:spPr>
          <a:xfrm>
            <a:off x="11295207" y="1013248"/>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11295207" y="2016776"/>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11295207" y="2935454"/>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11295207" y="3894662"/>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11295207" y="4962454"/>
            <a:ext cx="896793" cy="1351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E1663FF2-DF0B-874B-B538-52E322949AEB}"/>
              </a:ext>
            </a:extLst>
          </p:cNvPr>
          <p:cNvSpPr/>
          <p:nvPr/>
        </p:nvSpPr>
        <p:spPr>
          <a:xfrm>
            <a:off x="3776744" y="3520464"/>
            <a:ext cx="3392557" cy="1204264"/>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17" name="Straight Arrow Connector 16">
            <a:extLst>
              <a:ext uri="{FF2B5EF4-FFF2-40B4-BE49-F238E27FC236}">
                <a16:creationId xmlns:a16="http://schemas.microsoft.com/office/drawing/2014/main" id="{2485B70E-C758-6545-B302-C5F624DC7D96}"/>
              </a:ext>
            </a:extLst>
          </p:cNvPr>
          <p:cNvCxnSpPr/>
          <p:nvPr/>
        </p:nvCxnSpPr>
        <p:spPr>
          <a:xfrm>
            <a:off x="7388942" y="4070555"/>
            <a:ext cx="914400" cy="0"/>
          </a:xfrm>
          <a:prstGeom prst="straightConnector1">
            <a:avLst/>
          </a:prstGeom>
          <a:ln w="57150">
            <a:solidFill>
              <a:srgbClr val="FF0000"/>
            </a:solidFill>
            <a:headEnd w="lg" len="lg"/>
            <a:tailEnd type="triangle"/>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7A24D981-05BC-8F4D-8E8B-8D14712D8093}"/>
              </a:ext>
            </a:extLst>
          </p:cNvPr>
          <p:cNvSpPr txBox="1"/>
          <p:nvPr/>
        </p:nvSpPr>
        <p:spPr>
          <a:xfrm>
            <a:off x="8098912" y="3593501"/>
            <a:ext cx="2214716" cy="954107"/>
          </a:xfrm>
          <a:prstGeom prst="rect">
            <a:avLst/>
          </a:prstGeom>
          <a:noFill/>
        </p:spPr>
        <p:txBody>
          <a:bodyPr wrap="square" rtlCol="0">
            <a:spAutoFit/>
          </a:bodyPr>
          <a:lstStyle/>
          <a:p>
            <a:pPr algn="ctr"/>
            <a:r>
              <a:rPr lang="fr-FR" sz="2800" dirty="0" err="1">
                <a:solidFill>
                  <a:srgbClr val="FF0000"/>
                </a:solidFill>
              </a:rPr>
              <a:t>Emerged</a:t>
            </a:r>
            <a:r>
              <a:rPr lang="fr-FR" sz="2800" dirty="0">
                <a:solidFill>
                  <a:srgbClr val="FF0000"/>
                </a:solidFill>
              </a:rPr>
              <a:t> </a:t>
            </a:r>
            <a:r>
              <a:rPr lang="fr-FR" sz="2800" dirty="0" err="1">
                <a:solidFill>
                  <a:srgbClr val="FF0000"/>
                </a:solidFill>
              </a:rPr>
              <a:t>organically</a:t>
            </a:r>
            <a:r>
              <a:rPr lang="fr-FR" sz="2800" dirty="0">
                <a:solidFill>
                  <a:srgbClr val="FF0000"/>
                </a:solidFill>
              </a:rPr>
              <a:t>!</a:t>
            </a:r>
          </a:p>
        </p:txBody>
      </p:sp>
    </p:spTree>
    <p:extLst>
      <p:ext uri="{BB962C8B-B14F-4D97-AF65-F5344CB8AC3E}">
        <p14:creationId xmlns:p14="http://schemas.microsoft.com/office/powerpoint/2010/main" val="308708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Stakeholders</a:t>
            </a:r>
            <a:r>
              <a:rPr lang="fr-FR" dirty="0"/>
              <a:t> Feedback</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7068664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p:cNvSpPr>
            <a:spLocks noGrp="1"/>
          </p:cNvSpPr>
          <p:nvPr>
            <p:ph type="sldNum" sz="quarter" idx="12"/>
          </p:nvPr>
        </p:nvSpPr>
        <p:spPr/>
        <p:txBody>
          <a:bodyPr>
            <a:normAutofit/>
          </a:bodyPr>
          <a:lstStyle/>
          <a:p>
            <a:fld id="{3A98EE3D-8CD1-4C3F-BD1C-C98C9596463C}" type="slidenum">
              <a:rPr lang="en-US" smtClean="0"/>
              <a:t>6</a:t>
            </a:fld>
            <a:endParaRPr lang="en-US"/>
          </a:p>
        </p:txBody>
      </p:sp>
      <p:sp>
        <p:nvSpPr>
          <p:cNvPr id="6" name="ZoneTexte 5"/>
          <p:cNvSpPr txBox="1"/>
          <p:nvPr/>
        </p:nvSpPr>
        <p:spPr>
          <a:xfrm>
            <a:off x="11263541" y="324239"/>
            <a:ext cx="928459" cy="276999"/>
          </a:xfrm>
          <a:prstGeom prst="rect">
            <a:avLst/>
          </a:prstGeom>
          <a:noFill/>
        </p:spPr>
        <p:txBody>
          <a:bodyPr wrap="none" rtlCol="0">
            <a:spAutoFit/>
          </a:bodyPr>
          <a:lstStyle/>
          <a:p>
            <a:r>
              <a:rPr lang="fr-FR" sz="1200">
                <a:solidFill>
                  <a:schemeClr val="bg1">
                    <a:lumMod val="65000"/>
                  </a:schemeClr>
                </a:solidFill>
              </a:rPr>
              <a:t>Background</a:t>
            </a:r>
          </a:p>
        </p:txBody>
      </p:sp>
      <p:sp>
        <p:nvSpPr>
          <p:cNvPr id="7" name="ZoneTexte 6"/>
          <p:cNvSpPr txBox="1"/>
          <p:nvPr/>
        </p:nvSpPr>
        <p:spPr>
          <a:xfrm>
            <a:off x="11324530" y="1371504"/>
            <a:ext cx="759119" cy="276999"/>
          </a:xfrm>
          <a:prstGeom prst="rect">
            <a:avLst/>
          </a:prstGeom>
          <a:noFill/>
        </p:spPr>
        <p:txBody>
          <a:bodyPr wrap="none" rtlCol="0">
            <a:spAutoFit/>
          </a:bodyPr>
          <a:lstStyle/>
          <a:p>
            <a:r>
              <a:rPr lang="fr-FR" sz="1200" b="1" dirty="0" err="1"/>
              <a:t>Methods</a:t>
            </a:r>
            <a:endParaRPr lang="fr-FR" sz="1200" b="1" dirty="0"/>
          </a:p>
        </p:txBody>
      </p:sp>
      <p:sp>
        <p:nvSpPr>
          <p:cNvPr id="8" name="ZoneTexte 7"/>
          <p:cNvSpPr txBox="1"/>
          <p:nvPr/>
        </p:nvSpPr>
        <p:spPr>
          <a:xfrm>
            <a:off x="11430740" y="2307492"/>
            <a:ext cx="633507" cy="276999"/>
          </a:xfrm>
          <a:prstGeom prst="rect">
            <a:avLst/>
          </a:prstGeom>
          <a:noFill/>
        </p:spPr>
        <p:txBody>
          <a:bodyPr wrap="none" rtlCol="0">
            <a:spAutoFit/>
          </a:bodyPr>
          <a:lstStyle/>
          <a:p>
            <a:r>
              <a:rPr lang="fr-FR" sz="1200" dirty="0" err="1">
                <a:solidFill>
                  <a:schemeClr val="bg2">
                    <a:lumMod val="75000"/>
                  </a:schemeClr>
                </a:solidFill>
              </a:rPr>
              <a:t>Results</a:t>
            </a:r>
            <a:endParaRPr lang="fr-FR" sz="1200" dirty="0">
              <a:solidFill>
                <a:schemeClr val="bg2">
                  <a:lumMod val="75000"/>
                </a:schemeClr>
              </a:solidFill>
            </a:endParaRPr>
          </a:p>
        </p:txBody>
      </p:sp>
      <p:sp>
        <p:nvSpPr>
          <p:cNvPr id="9" name="ZoneTexte 8"/>
          <p:cNvSpPr txBox="1"/>
          <p:nvPr/>
        </p:nvSpPr>
        <p:spPr>
          <a:xfrm>
            <a:off x="11324530" y="4225908"/>
            <a:ext cx="867470" cy="276999"/>
          </a:xfrm>
          <a:prstGeom prst="rect">
            <a:avLst/>
          </a:prstGeom>
          <a:noFill/>
        </p:spPr>
        <p:txBody>
          <a:bodyPr wrap="none" rtlCol="0">
            <a:spAutoFit/>
          </a:bodyPr>
          <a:lstStyle/>
          <a:p>
            <a:r>
              <a:rPr lang="fr-FR" sz="1200">
                <a:solidFill>
                  <a:srgbClr val="A6A6A6"/>
                </a:solidFill>
              </a:rPr>
              <a:t>Conclusion</a:t>
            </a:r>
          </a:p>
        </p:txBody>
      </p:sp>
      <p:sp>
        <p:nvSpPr>
          <p:cNvPr id="10" name="ZoneTexte 9"/>
          <p:cNvSpPr txBox="1"/>
          <p:nvPr/>
        </p:nvSpPr>
        <p:spPr>
          <a:xfrm>
            <a:off x="11353534" y="3249974"/>
            <a:ext cx="838466" cy="276999"/>
          </a:xfrm>
          <a:prstGeom prst="rect">
            <a:avLst/>
          </a:prstGeom>
          <a:noFill/>
        </p:spPr>
        <p:txBody>
          <a:bodyPr wrap="none" rtlCol="0" anchor="t">
            <a:spAutoFit/>
          </a:bodyPr>
          <a:lstStyle/>
          <a:p>
            <a:r>
              <a:rPr lang="fr-FR" sz="1200" dirty="0">
                <a:solidFill>
                  <a:srgbClr val="B4B4B8"/>
                </a:solidFill>
              </a:rPr>
              <a:t>Discussion</a:t>
            </a:r>
          </a:p>
        </p:txBody>
      </p:sp>
      <p:cxnSp>
        <p:nvCxnSpPr>
          <p:cNvPr id="11" name="Connecteur droit 10"/>
          <p:cNvCxnSpPr/>
          <p:nvPr/>
        </p:nvCxnSpPr>
        <p:spPr>
          <a:xfrm>
            <a:off x="11295207" y="1013248"/>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11295207" y="2016776"/>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11295207" y="2935454"/>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11295207" y="3894662"/>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11295207" y="4962454"/>
            <a:ext cx="896793" cy="1351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4728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4B03-8CD0-4FF5-A86C-F6D82F3DA54A}"/>
              </a:ext>
            </a:extLst>
          </p:cNvPr>
          <p:cNvSpPr>
            <a:spLocks noGrp="1"/>
          </p:cNvSpPr>
          <p:nvPr>
            <p:ph type="title"/>
          </p:nvPr>
        </p:nvSpPr>
        <p:spPr/>
        <p:txBody>
          <a:bodyPr/>
          <a:lstStyle/>
          <a:p>
            <a:r>
              <a:rPr lang="en-US" dirty="0"/>
              <a:t>Participatory Process</a:t>
            </a:r>
          </a:p>
        </p:txBody>
      </p:sp>
      <p:sp>
        <p:nvSpPr>
          <p:cNvPr id="3" name="Espace réservé du numéro de diapositive 2"/>
          <p:cNvSpPr>
            <a:spLocks noGrp="1"/>
          </p:cNvSpPr>
          <p:nvPr>
            <p:ph type="sldNum" sz="quarter" idx="12"/>
          </p:nvPr>
        </p:nvSpPr>
        <p:spPr/>
        <p:txBody>
          <a:bodyPr>
            <a:normAutofit/>
          </a:bodyPr>
          <a:lstStyle/>
          <a:p>
            <a:fld id="{3A98EE3D-8CD1-4C3F-BD1C-C98C9596463C}" type="slidenum">
              <a:rPr lang="en-US" smtClean="0"/>
              <a:t>7</a:t>
            </a:fld>
            <a:endParaRPr lang="en-US"/>
          </a:p>
        </p:txBody>
      </p:sp>
      <p:graphicFrame>
        <p:nvGraphicFramePr>
          <p:cNvPr id="4" name="Diagramme 3"/>
          <p:cNvGraphicFramePr/>
          <p:nvPr>
            <p:extLst>
              <p:ext uri="{D42A27DB-BD31-4B8C-83A1-F6EECF244321}">
                <p14:modId xmlns:p14="http://schemas.microsoft.com/office/powerpoint/2010/main" val="1860467617"/>
              </p:ext>
            </p:extLst>
          </p:nvPr>
        </p:nvGraphicFramePr>
        <p:xfrm>
          <a:off x="1584676" y="2283397"/>
          <a:ext cx="7776695" cy="3678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p:cNvSpPr txBox="1"/>
          <p:nvPr/>
        </p:nvSpPr>
        <p:spPr>
          <a:xfrm>
            <a:off x="11263541" y="324239"/>
            <a:ext cx="928459" cy="276999"/>
          </a:xfrm>
          <a:prstGeom prst="rect">
            <a:avLst/>
          </a:prstGeom>
          <a:noFill/>
        </p:spPr>
        <p:txBody>
          <a:bodyPr wrap="none" rtlCol="0">
            <a:spAutoFit/>
          </a:bodyPr>
          <a:lstStyle/>
          <a:p>
            <a:r>
              <a:rPr lang="fr-FR" sz="1200">
                <a:solidFill>
                  <a:schemeClr val="bg1">
                    <a:lumMod val="65000"/>
                  </a:schemeClr>
                </a:solidFill>
              </a:rPr>
              <a:t>Background</a:t>
            </a:r>
          </a:p>
        </p:txBody>
      </p:sp>
      <p:sp>
        <p:nvSpPr>
          <p:cNvPr id="7" name="ZoneTexte 6"/>
          <p:cNvSpPr txBox="1"/>
          <p:nvPr/>
        </p:nvSpPr>
        <p:spPr>
          <a:xfrm>
            <a:off x="11305128" y="1394447"/>
            <a:ext cx="759119" cy="276999"/>
          </a:xfrm>
          <a:prstGeom prst="rect">
            <a:avLst/>
          </a:prstGeom>
          <a:noFill/>
        </p:spPr>
        <p:txBody>
          <a:bodyPr wrap="none" rtlCol="0">
            <a:spAutoFit/>
          </a:bodyPr>
          <a:lstStyle/>
          <a:p>
            <a:r>
              <a:rPr lang="fr-FR" sz="1200" b="1" dirty="0" err="1"/>
              <a:t>Methods</a:t>
            </a:r>
            <a:endParaRPr lang="fr-FR" sz="1200" b="1" dirty="0"/>
          </a:p>
        </p:txBody>
      </p:sp>
      <p:sp>
        <p:nvSpPr>
          <p:cNvPr id="8" name="ZoneTexte 7"/>
          <p:cNvSpPr txBox="1"/>
          <p:nvPr/>
        </p:nvSpPr>
        <p:spPr>
          <a:xfrm>
            <a:off x="11430740" y="2307492"/>
            <a:ext cx="633507" cy="276999"/>
          </a:xfrm>
          <a:prstGeom prst="rect">
            <a:avLst/>
          </a:prstGeom>
          <a:noFill/>
        </p:spPr>
        <p:txBody>
          <a:bodyPr wrap="none" rtlCol="0">
            <a:spAutoFit/>
          </a:bodyPr>
          <a:lstStyle/>
          <a:p>
            <a:r>
              <a:rPr lang="fr-FR" sz="1200">
                <a:solidFill>
                  <a:srgbClr val="A6A6A6"/>
                </a:solidFill>
              </a:rPr>
              <a:t>Results</a:t>
            </a:r>
          </a:p>
        </p:txBody>
      </p:sp>
      <p:sp>
        <p:nvSpPr>
          <p:cNvPr id="9" name="ZoneTexte 8"/>
          <p:cNvSpPr txBox="1"/>
          <p:nvPr/>
        </p:nvSpPr>
        <p:spPr>
          <a:xfrm>
            <a:off x="11324530" y="4225908"/>
            <a:ext cx="867470" cy="276999"/>
          </a:xfrm>
          <a:prstGeom prst="rect">
            <a:avLst/>
          </a:prstGeom>
          <a:noFill/>
        </p:spPr>
        <p:txBody>
          <a:bodyPr wrap="none" rtlCol="0">
            <a:spAutoFit/>
          </a:bodyPr>
          <a:lstStyle/>
          <a:p>
            <a:r>
              <a:rPr lang="fr-FR" sz="1200">
                <a:solidFill>
                  <a:srgbClr val="A6A6A6"/>
                </a:solidFill>
              </a:rPr>
              <a:t>Conclusion</a:t>
            </a:r>
          </a:p>
        </p:txBody>
      </p:sp>
      <p:sp>
        <p:nvSpPr>
          <p:cNvPr id="10" name="ZoneTexte 9"/>
          <p:cNvSpPr txBox="1"/>
          <p:nvPr/>
        </p:nvSpPr>
        <p:spPr>
          <a:xfrm>
            <a:off x="11353534" y="3249974"/>
            <a:ext cx="838466" cy="276999"/>
          </a:xfrm>
          <a:prstGeom prst="rect">
            <a:avLst/>
          </a:prstGeom>
          <a:noFill/>
        </p:spPr>
        <p:txBody>
          <a:bodyPr wrap="none" rtlCol="0">
            <a:spAutoFit/>
          </a:bodyPr>
          <a:lstStyle/>
          <a:p>
            <a:r>
              <a:rPr lang="fr-FR" sz="1200">
                <a:solidFill>
                  <a:srgbClr val="A6A6A6"/>
                </a:solidFill>
              </a:rPr>
              <a:t>Discussion</a:t>
            </a:r>
          </a:p>
        </p:txBody>
      </p:sp>
      <p:cxnSp>
        <p:nvCxnSpPr>
          <p:cNvPr id="11" name="Connecteur droit 10"/>
          <p:cNvCxnSpPr/>
          <p:nvPr/>
        </p:nvCxnSpPr>
        <p:spPr>
          <a:xfrm>
            <a:off x="11295207" y="1013248"/>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11295207" y="2016776"/>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11295207" y="2935454"/>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11295207" y="3894662"/>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11295207" y="4962454"/>
            <a:ext cx="896793" cy="1351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E1663FF2-DF0B-874B-B538-52E322949AEB}"/>
              </a:ext>
            </a:extLst>
          </p:cNvPr>
          <p:cNvSpPr/>
          <p:nvPr/>
        </p:nvSpPr>
        <p:spPr>
          <a:xfrm>
            <a:off x="3790121" y="4757532"/>
            <a:ext cx="3392557" cy="1204264"/>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46576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5245" y="365760"/>
            <a:ext cx="10068825" cy="1325562"/>
          </a:xfrm>
        </p:spPr>
        <p:txBody>
          <a:bodyPr>
            <a:noAutofit/>
          </a:bodyPr>
          <a:lstStyle/>
          <a:p>
            <a:r>
              <a:rPr lang="fr-FR" dirty="0"/>
              <a:t> Participant feedback (1): </a:t>
            </a:r>
            <a:r>
              <a:rPr lang="fr-FR" dirty="0" err="1"/>
              <a:t>Methods</a:t>
            </a:r>
            <a:br>
              <a:rPr lang="fr-FR" dirty="0"/>
            </a:br>
            <a:endParaRPr lang="fr-FR" dirty="0"/>
          </a:p>
        </p:txBody>
      </p:sp>
      <p:sp>
        <p:nvSpPr>
          <p:cNvPr id="3" name="Espace réservé du numéro de diapositive 2"/>
          <p:cNvSpPr>
            <a:spLocks noGrp="1"/>
          </p:cNvSpPr>
          <p:nvPr>
            <p:ph type="sldNum" sz="quarter" idx="12"/>
          </p:nvPr>
        </p:nvSpPr>
        <p:spPr/>
        <p:txBody>
          <a:bodyPr>
            <a:normAutofit/>
          </a:bodyPr>
          <a:lstStyle/>
          <a:p>
            <a:fld id="{3A98EE3D-8CD1-4C3F-BD1C-C98C9596463C}" type="slidenum">
              <a:rPr lang="en-US" smtClean="0"/>
              <a:t>8</a:t>
            </a:fld>
            <a:endParaRPr lang="en-US"/>
          </a:p>
        </p:txBody>
      </p:sp>
      <p:sp>
        <p:nvSpPr>
          <p:cNvPr id="5" name="ZoneTexte 4"/>
          <p:cNvSpPr txBox="1"/>
          <p:nvPr/>
        </p:nvSpPr>
        <p:spPr>
          <a:xfrm>
            <a:off x="11263541" y="324239"/>
            <a:ext cx="928459" cy="276999"/>
          </a:xfrm>
          <a:prstGeom prst="rect">
            <a:avLst/>
          </a:prstGeom>
          <a:noFill/>
        </p:spPr>
        <p:txBody>
          <a:bodyPr wrap="none" rtlCol="0">
            <a:spAutoFit/>
          </a:bodyPr>
          <a:lstStyle/>
          <a:p>
            <a:r>
              <a:rPr lang="fr-FR" sz="1200">
                <a:solidFill>
                  <a:schemeClr val="bg1">
                    <a:lumMod val="65000"/>
                  </a:schemeClr>
                </a:solidFill>
              </a:rPr>
              <a:t>Background</a:t>
            </a:r>
          </a:p>
        </p:txBody>
      </p:sp>
      <p:sp>
        <p:nvSpPr>
          <p:cNvPr id="7" name="ZoneTexte 6"/>
          <p:cNvSpPr txBox="1"/>
          <p:nvPr/>
        </p:nvSpPr>
        <p:spPr>
          <a:xfrm>
            <a:off x="11263541" y="1347780"/>
            <a:ext cx="746486" cy="276999"/>
          </a:xfrm>
          <a:prstGeom prst="rect">
            <a:avLst/>
          </a:prstGeom>
          <a:noFill/>
        </p:spPr>
        <p:txBody>
          <a:bodyPr wrap="none" rtlCol="0">
            <a:spAutoFit/>
          </a:bodyPr>
          <a:lstStyle/>
          <a:p>
            <a:r>
              <a:rPr lang="fr-FR" sz="1200" dirty="0" err="1">
                <a:solidFill>
                  <a:schemeClr val="bg1">
                    <a:lumMod val="65000"/>
                  </a:schemeClr>
                </a:solidFill>
              </a:rPr>
              <a:t>Methods</a:t>
            </a:r>
            <a:endParaRPr lang="fr-FR" sz="1200" dirty="0">
              <a:solidFill>
                <a:schemeClr val="bg1">
                  <a:lumMod val="65000"/>
                </a:schemeClr>
              </a:solidFill>
            </a:endParaRPr>
          </a:p>
        </p:txBody>
      </p:sp>
      <p:sp>
        <p:nvSpPr>
          <p:cNvPr id="8" name="ZoneTexte 7"/>
          <p:cNvSpPr txBox="1"/>
          <p:nvPr/>
        </p:nvSpPr>
        <p:spPr>
          <a:xfrm>
            <a:off x="11430740" y="2307492"/>
            <a:ext cx="642484" cy="276999"/>
          </a:xfrm>
          <a:prstGeom prst="rect">
            <a:avLst/>
          </a:prstGeom>
          <a:noFill/>
        </p:spPr>
        <p:txBody>
          <a:bodyPr wrap="none" rtlCol="0">
            <a:spAutoFit/>
          </a:bodyPr>
          <a:lstStyle/>
          <a:p>
            <a:r>
              <a:rPr lang="fr-FR" sz="1200" b="1" dirty="0" err="1"/>
              <a:t>Results</a:t>
            </a:r>
            <a:endParaRPr lang="fr-FR" sz="1200" b="1" dirty="0"/>
          </a:p>
        </p:txBody>
      </p:sp>
      <p:sp>
        <p:nvSpPr>
          <p:cNvPr id="9" name="ZoneTexte 8"/>
          <p:cNvSpPr txBox="1"/>
          <p:nvPr/>
        </p:nvSpPr>
        <p:spPr>
          <a:xfrm>
            <a:off x="11324530" y="4225908"/>
            <a:ext cx="867470" cy="276999"/>
          </a:xfrm>
          <a:prstGeom prst="rect">
            <a:avLst/>
          </a:prstGeom>
          <a:noFill/>
        </p:spPr>
        <p:txBody>
          <a:bodyPr wrap="none" rtlCol="0">
            <a:spAutoFit/>
          </a:bodyPr>
          <a:lstStyle/>
          <a:p>
            <a:r>
              <a:rPr lang="fr-FR" sz="1200">
                <a:solidFill>
                  <a:srgbClr val="A6A6A6"/>
                </a:solidFill>
              </a:rPr>
              <a:t>Conclusion</a:t>
            </a:r>
          </a:p>
        </p:txBody>
      </p:sp>
      <p:sp>
        <p:nvSpPr>
          <p:cNvPr id="10" name="ZoneTexte 9"/>
          <p:cNvSpPr txBox="1"/>
          <p:nvPr/>
        </p:nvSpPr>
        <p:spPr>
          <a:xfrm>
            <a:off x="11353534" y="3249974"/>
            <a:ext cx="838466" cy="276999"/>
          </a:xfrm>
          <a:prstGeom prst="rect">
            <a:avLst/>
          </a:prstGeom>
          <a:noFill/>
        </p:spPr>
        <p:txBody>
          <a:bodyPr wrap="none" rtlCol="0" anchor="t">
            <a:spAutoFit/>
          </a:bodyPr>
          <a:lstStyle/>
          <a:p>
            <a:r>
              <a:rPr lang="fr-FR" sz="1200" dirty="0">
                <a:solidFill>
                  <a:schemeClr val="tx2">
                    <a:lumMod val="40000"/>
                    <a:lumOff val="60000"/>
                  </a:schemeClr>
                </a:solidFill>
              </a:rPr>
              <a:t>Discussion</a:t>
            </a:r>
          </a:p>
        </p:txBody>
      </p:sp>
      <p:cxnSp>
        <p:nvCxnSpPr>
          <p:cNvPr id="11" name="Connecteur droit 10"/>
          <p:cNvCxnSpPr/>
          <p:nvPr/>
        </p:nvCxnSpPr>
        <p:spPr>
          <a:xfrm>
            <a:off x="11295207" y="1013248"/>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11295207" y="2016776"/>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11295207" y="2935454"/>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11295207" y="3894662"/>
            <a:ext cx="896793"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11295207" y="4962454"/>
            <a:ext cx="896793" cy="13510"/>
          </a:xfrm>
          <a:prstGeom prst="line">
            <a:avLst/>
          </a:prstGeom>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9D53683B-6B33-164D-A198-2C21AD9ABDED}"/>
              </a:ext>
            </a:extLst>
          </p:cNvPr>
          <p:cNvSpPr>
            <a:spLocks noGrp="1"/>
          </p:cNvSpPr>
          <p:nvPr>
            <p:ph idx="1"/>
          </p:nvPr>
        </p:nvSpPr>
        <p:spPr/>
        <p:txBody>
          <a:bodyPr/>
          <a:lstStyle/>
          <a:p>
            <a:pPr lvl="0"/>
            <a:r>
              <a:rPr lang="fr-FR" sz="3200" dirty="0" err="1"/>
              <a:t>Misunderstanding</a:t>
            </a:r>
            <a:r>
              <a:rPr lang="fr-FR" sz="3200" dirty="0"/>
              <a:t> of question </a:t>
            </a:r>
          </a:p>
          <a:p>
            <a:pPr lvl="0"/>
            <a:r>
              <a:rPr lang="fr-FR" sz="3200" dirty="0" err="1"/>
              <a:t>Difficulty</a:t>
            </a:r>
            <a:r>
              <a:rPr lang="fr-FR" sz="3200" dirty="0"/>
              <a:t> </a:t>
            </a:r>
            <a:r>
              <a:rPr lang="fr-FR" sz="3200" dirty="0" err="1"/>
              <a:t>answering</a:t>
            </a:r>
            <a:r>
              <a:rPr lang="fr-FR" sz="3200" dirty="0"/>
              <a:t> </a:t>
            </a:r>
            <a:r>
              <a:rPr lang="fr-FR" sz="3200" dirty="0" err="1"/>
              <a:t>specific</a:t>
            </a:r>
            <a:r>
              <a:rPr lang="fr-FR" sz="3200" dirty="0"/>
              <a:t> questions about </a:t>
            </a:r>
            <a:r>
              <a:rPr lang="fr-FR" sz="3200" dirty="0" err="1"/>
              <a:t>childhood</a:t>
            </a:r>
            <a:endParaRPr lang="fr-FR" sz="3200" dirty="0"/>
          </a:p>
          <a:p>
            <a:pPr lvl="0"/>
            <a:r>
              <a:rPr lang="fr-FR" sz="3200" dirty="0" err="1"/>
              <a:t>Perceived</a:t>
            </a:r>
            <a:r>
              <a:rPr lang="fr-FR" sz="3200" dirty="0"/>
              <a:t> </a:t>
            </a:r>
            <a:r>
              <a:rPr lang="fr-FR" sz="3200" dirty="0" err="1"/>
              <a:t>problems</a:t>
            </a:r>
            <a:r>
              <a:rPr lang="fr-FR" sz="3200" dirty="0"/>
              <a:t> </a:t>
            </a:r>
            <a:r>
              <a:rPr lang="fr-FR" sz="3200" dirty="0" err="1"/>
              <a:t>with</a:t>
            </a:r>
            <a:r>
              <a:rPr lang="fr-FR" sz="3200" dirty="0"/>
              <a:t> the parent questionnaire</a:t>
            </a:r>
          </a:p>
          <a:p>
            <a:pPr lvl="1"/>
            <a:r>
              <a:rPr lang="fr-FR" sz="2800" dirty="0"/>
              <a:t>« </a:t>
            </a:r>
            <a:r>
              <a:rPr lang="fr-FR" sz="2800" dirty="0" err="1"/>
              <a:t>they</a:t>
            </a:r>
            <a:r>
              <a:rPr lang="fr-FR" sz="2800" dirty="0"/>
              <a:t> </a:t>
            </a:r>
            <a:r>
              <a:rPr lang="fr-FR" sz="2800" dirty="0" err="1"/>
              <a:t>were</a:t>
            </a:r>
            <a:r>
              <a:rPr lang="fr-FR" sz="2800" dirty="0"/>
              <a:t> not </a:t>
            </a:r>
            <a:r>
              <a:rPr lang="fr-FR" sz="2800" dirty="0" err="1"/>
              <a:t>aware</a:t>
            </a:r>
            <a:r>
              <a:rPr lang="fr-FR" sz="2800" dirty="0"/>
              <a:t> of </a:t>
            </a:r>
            <a:r>
              <a:rPr lang="fr-FR" sz="2800" dirty="0" err="1"/>
              <a:t>my</a:t>
            </a:r>
            <a:r>
              <a:rPr lang="fr-FR" sz="2800" dirty="0"/>
              <a:t> </a:t>
            </a:r>
            <a:r>
              <a:rPr lang="fr-FR" sz="2800" dirty="0" err="1"/>
              <a:t>difficulties</a:t>
            </a:r>
            <a:r>
              <a:rPr lang="fr-FR" sz="2800" dirty="0"/>
              <a:t> »</a:t>
            </a:r>
          </a:p>
          <a:p>
            <a:pPr lvl="1"/>
            <a:r>
              <a:rPr lang="fr-FR" sz="2800" dirty="0"/>
              <a:t>« I d’ont have </a:t>
            </a:r>
            <a:r>
              <a:rPr lang="fr-FR" sz="2800" dirty="0" err="1"/>
              <a:t>this</a:t>
            </a:r>
            <a:r>
              <a:rPr lang="fr-FR" sz="2800" dirty="0"/>
              <a:t> </a:t>
            </a:r>
            <a:r>
              <a:rPr lang="fr-FR" sz="2800" dirty="0" err="1"/>
              <a:t>kind</a:t>
            </a:r>
            <a:r>
              <a:rPr lang="fr-FR" sz="2800" dirty="0"/>
              <a:t> of relative »</a:t>
            </a:r>
          </a:p>
          <a:p>
            <a:pPr lvl="0"/>
            <a:r>
              <a:rPr lang="fr-FR" sz="3200" dirty="0" err="1"/>
              <a:t>Controversy</a:t>
            </a:r>
            <a:r>
              <a:rPr lang="fr-FR" sz="3200" dirty="0"/>
              <a:t> </a:t>
            </a:r>
            <a:r>
              <a:rPr lang="fr-FR" sz="3200" dirty="0" err="1"/>
              <a:t>around</a:t>
            </a:r>
            <a:r>
              <a:rPr lang="fr-FR" sz="3200" dirty="0"/>
              <a:t> </a:t>
            </a:r>
            <a:r>
              <a:rPr lang="fr-FR" sz="3200" dirty="0" err="1"/>
              <a:t>including</a:t>
            </a:r>
            <a:r>
              <a:rPr lang="fr-FR" sz="3200" dirty="0"/>
              <a:t> « self-</a:t>
            </a:r>
            <a:r>
              <a:rPr lang="fr-FR" sz="3200" dirty="0" err="1"/>
              <a:t>identified</a:t>
            </a:r>
            <a:r>
              <a:rPr lang="fr-FR" sz="3200" dirty="0"/>
              <a:t> »</a:t>
            </a:r>
          </a:p>
          <a:p>
            <a:pPr lvl="1"/>
            <a:r>
              <a:rPr lang="fr-FR" dirty="0" err="1"/>
              <a:t>Praised</a:t>
            </a:r>
            <a:r>
              <a:rPr lang="fr-FR" dirty="0"/>
              <a:t> by </a:t>
            </a:r>
            <a:r>
              <a:rPr lang="fr-FR" dirty="0" err="1"/>
              <a:t>some</a:t>
            </a:r>
            <a:endParaRPr lang="fr-FR" dirty="0"/>
          </a:p>
          <a:p>
            <a:pPr lvl="1"/>
            <a:r>
              <a:rPr lang="fr-FR" dirty="0" err="1"/>
              <a:t>Others</a:t>
            </a:r>
            <a:r>
              <a:rPr lang="fr-FR" dirty="0"/>
              <a:t> </a:t>
            </a:r>
            <a:r>
              <a:rPr lang="fr-FR" dirty="0" err="1"/>
              <a:t>refused</a:t>
            </a:r>
            <a:r>
              <a:rPr lang="fr-FR" dirty="0"/>
              <a:t> to </a:t>
            </a:r>
            <a:r>
              <a:rPr lang="fr-FR" dirty="0" err="1"/>
              <a:t>participate</a:t>
            </a:r>
            <a:endParaRPr lang="fr-FR" dirty="0"/>
          </a:p>
          <a:p>
            <a:pPr marL="457200" lvl="1" indent="0">
              <a:buNone/>
            </a:pPr>
            <a:endParaRPr lang="fr-FR" sz="1400" dirty="0"/>
          </a:p>
          <a:p>
            <a:endParaRPr lang="fr-FR" dirty="0"/>
          </a:p>
        </p:txBody>
      </p:sp>
    </p:spTree>
    <p:extLst>
      <p:ext uri="{BB962C8B-B14F-4D97-AF65-F5344CB8AC3E}">
        <p14:creationId xmlns:p14="http://schemas.microsoft.com/office/powerpoint/2010/main" val="2881280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2968</TotalTime>
  <Words>2136</Words>
  <Application>Microsoft Office PowerPoint</Application>
  <PresentationFormat>Grand écran</PresentationFormat>
  <Paragraphs>244</Paragraphs>
  <Slides>15</Slides>
  <Notes>15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Calibri Light</vt:lpstr>
      <vt:lpstr>Office Theme</vt:lpstr>
      <vt:lpstr>What can we learn by including autistic people in the scientific process?  </vt:lpstr>
      <vt:lpstr>Community-Based Participatory Research</vt:lpstr>
      <vt:lpstr>Participatory Process</vt:lpstr>
      <vt:lpstr>The Project</vt:lpstr>
      <vt:lpstr>Method</vt:lpstr>
      <vt:lpstr>Participatory Process</vt:lpstr>
      <vt:lpstr>Stakeholders Feedback</vt:lpstr>
      <vt:lpstr>Participatory Process</vt:lpstr>
      <vt:lpstr> Participant feedback (1): Methods </vt:lpstr>
      <vt:lpstr>Participant feedback (2): Volunteering Personal Information</vt:lpstr>
      <vt:lpstr>Participants’ feedback (3): Personal feelings on the study</vt:lpstr>
      <vt:lpstr>Outcomes</vt:lpstr>
      <vt:lpstr>The “invisible autism” concept</vt:lpstr>
      <vt:lpstr>Challenges </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lpnc</dc:creator>
  <cp:lastModifiedBy>Jean Vinçot</cp:lastModifiedBy>
  <cp:revision>84</cp:revision>
  <cp:lastPrinted>2019-09-11T17:29:37Z</cp:lastPrinted>
  <dcterms:created xsi:type="dcterms:W3CDTF">2012-07-30T22:21:58Z</dcterms:created>
  <dcterms:modified xsi:type="dcterms:W3CDTF">2019-10-28T23:24:25Z</dcterms:modified>
</cp:coreProperties>
</file>